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custShowLst>
    <p:custShow name="Presentación personalizada 1" id="0">
      <p:sldLst>
        <p:sld r:id="rId2"/>
        <p:sld r:id="rId3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E8CD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1B0ED-640E-44C9-B65F-8D91B69AD3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83D5A8-778B-4705-B520-316F805A62EE}">
      <dgm:prSet phldrT="[Texto]"/>
      <dgm:spPr/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Quevedo fue un hombre apasionado y violento.</a:t>
          </a:r>
          <a:endParaRPr lang="es-ES" dirty="0">
            <a:solidFill>
              <a:schemeClr val="tx2"/>
            </a:solidFill>
          </a:endParaRPr>
        </a:p>
      </dgm:t>
    </dgm:pt>
    <dgm:pt modelId="{89BC3BF1-8DC6-4A79-A8BB-1FBE5AA7A74E}" type="parTrans" cxnId="{8FA2C05D-1BAF-4856-8364-68F335B31F85}">
      <dgm:prSet/>
      <dgm:spPr/>
      <dgm:t>
        <a:bodyPr/>
        <a:lstStyle/>
        <a:p>
          <a:endParaRPr lang="es-ES"/>
        </a:p>
      </dgm:t>
    </dgm:pt>
    <dgm:pt modelId="{5A826A16-50E5-4E44-A347-306AA5FA5D4B}" type="sibTrans" cxnId="{8FA2C05D-1BAF-4856-8364-68F335B31F85}">
      <dgm:prSet/>
      <dgm:spPr/>
      <dgm:t>
        <a:bodyPr/>
        <a:lstStyle/>
        <a:p>
          <a:endParaRPr lang="es-ES"/>
        </a:p>
      </dgm:t>
    </dgm:pt>
    <dgm:pt modelId="{E3063C25-D49A-4038-8C6A-270097B623AB}">
      <dgm:prSet phldrT="[Texto]"/>
      <dgm:spPr/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Prototipo de cortesano, con una amplia cultura.</a:t>
          </a:r>
          <a:endParaRPr lang="es-ES" dirty="0">
            <a:solidFill>
              <a:schemeClr val="tx2"/>
            </a:solidFill>
          </a:endParaRPr>
        </a:p>
      </dgm:t>
    </dgm:pt>
    <dgm:pt modelId="{8A6A94A6-8CA4-4960-8644-A6597EA58604}" type="parTrans" cxnId="{E8A15764-F957-4F85-9687-4ED2A5B85BE9}">
      <dgm:prSet/>
      <dgm:spPr/>
      <dgm:t>
        <a:bodyPr/>
        <a:lstStyle/>
        <a:p>
          <a:endParaRPr lang="es-ES"/>
        </a:p>
      </dgm:t>
    </dgm:pt>
    <dgm:pt modelId="{408AEFE3-0666-4644-A040-0D1835537BAC}" type="sibTrans" cxnId="{E8A15764-F957-4F85-9687-4ED2A5B85BE9}">
      <dgm:prSet/>
      <dgm:spPr/>
      <dgm:t>
        <a:bodyPr/>
        <a:lstStyle/>
        <a:p>
          <a:endParaRPr lang="es-ES"/>
        </a:p>
      </dgm:t>
    </dgm:pt>
    <dgm:pt modelId="{F1B00380-A995-45C5-8F84-EEC81860696E}" type="pres">
      <dgm:prSet presAssocID="{4441B0ED-640E-44C9-B65F-8D91B69AD3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D3E4FD-438C-4FA3-8BA6-5CD5B059D896}" type="pres">
      <dgm:prSet presAssocID="{0183D5A8-778B-4705-B520-316F805A62EE}" presName="parentText" presStyleLbl="node1" presStyleIdx="0" presStyleCnt="2" custAng="910965" custLinFactY="-77353" custLinFactNeighborX="-60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0A2887-49D7-4830-B935-5E6981AD86D5}" type="pres">
      <dgm:prSet presAssocID="{5A826A16-50E5-4E44-A347-306AA5FA5D4B}" presName="spacer" presStyleCnt="0"/>
      <dgm:spPr/>
    </dgm:pt>
    <dgm:pt modelId="{3C4CD076-AE34-4786-B001-6D088DF5ED58}" type="pres">
      <dgm:prSet presAssocID="{E3063C25-D49A-4038-8C6A-270097B623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A15764-F957-4F85-9687-4ED2A5B85BE9}" srcId="{4441B0ED-640E-44C9-B65F-8D91B69AD365}" destId="{E3063C25-D49A-4038-8C6A-270097B623AB}" srcOrd="1" destOrd="0" parTransId="{8A6A94A6-8CA4-4960-8644-A6597EA58604}" sibTransId="{408AEFE3-0666-4644-A040-0D1835537BAC}"/>
    <dgm:cxn modelId="{19CB75BB-8782-4F25-8089-04EF654C9DE1}" type="presOf" srcId="{E3063C25-D49A-4038-8C6A-270097B623AB}" destId="{3C4CD076-AE34-4786-B001-6D088DF5ED58}" srcOrd="0" destOrd="0" presId="urn:microsoft.com/office/officeart/2005/8/layout/vList2"/>
    <dgm:cxn modelId="{31A1CDCE-C9B7-44AC-AF6E-150031DEB3F6}" type="presOf" srcId="{0183D5A8-778B-4705-B520-316F805A62EE}" destId="{60D3E4FD-438C-4FA3-8BA6-5CD5B059D896}" srcOrd="0" destOrd="0" presId="urn:microsoft.com/office/officeart/2005/8/layout/vList2"/>
    <dgm:cxn modelId="{8FA2C05D-1BAF-4856-8364-68F335B31F85}" srcId="{4441B0ED-640E-44C9-B65F-8D91B69AD365}" destId="{0183D5A8-778B-4705-B520-316F805A62EE}" srcOrd="0" destOrd="0" parTransId="{89BC3BF1-8DC6-4A79-A8BB-1FBE5AA7A74E}" sibTransId="{5A826A16-50E5-4E44-A347-306AA5FA5D4B}"/>
    <dgm:cxn modelId="{715BDE0B-2675-4982-B2D4-CE8658B675C2}" type="presOf" srcId="{4441B0ED-640E-44C9-B65F-8D91B69AD365}" destId="{F1B00380-A995-45C5-8F84-EEC81860696E}" srcOrd="0" destOrd="0" presId="urn:microsoft.com/office/officeart/2005/8/layout/vList2"/>
    <dgm:cxn modelId="{7AFF17A5-4355-4C3D-A89E-63122E691CD7}" type="presParOf" srcId="{F1B00380-A995-45C5-8F84-EEC81860696E}" destId="{60D3E4FD-438C-4FA3-8BA6-5CD5B059D896}" srcOrd="0" destOrd="0" presId="urn:microsoft.com/office/officeart/2005/8/layout/vList2"/>
    <dgm:cxn modelId="{B0357CC1-8BA9-4D57-8FA2-5807455344C8}" type="presParOf" srcId="{F1B00380-A995-45C5-8F84-EEC81860696E}" destId="{BD0A2887-49D7-4830-B935-5E6981AD86D5}" srcOrd="1" destOrd="0" presId="urn:microsoft.com/office/officeart/2005/8/layout/vList2"/>
    <dgm:cxn modelId="{E6C5FABC-75B5-4216-BBC2-B84084AC270C}" type="presParOf" srcId="{F1B00380-A995-45C5-8F84-EEC81860696E}" destId="{3C4CD076-AE34-4786-B001-6D088DF5ED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2BFF5-C012-430B-BC23-E664258856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B3679B-9122-49B3-BC6C-E3CC393B36C3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2800" b="1" dirty="0" smtClean="0">
              <a:solidFill>
                <a:schemeClr val="tx2"/>
              </a:solidFill>
              <a:latin typeface="Comic Sans MS" pitchFamily="66" charset="0"/>
            </a:rPr>
            <a:t>Quevedo se orienta en dos direcciones:</a:t>
          </a:r>
          <a:endParaRPr lang="es-ES" sz="2800" b="1" dirty="0">
            <a:solidFill>
              <a:schemeClr val="tx2"/>
            </a:solidFill>
            <a:latin typeface="Comic Sans MS" pitchFamily="66" charset="0"/>
          </a:endParaRPr>
        </a:p>
      </dgm:t>
    </dgm:pt>
    <dgm:pt modelId="{4488BC49-3FA4-4BBD-9908-A89B11987847}" type="parTrans" cxnId="{170D5EA5-00D5-4189-8E18-A424AD5690DF}">
      <dgm:prSet/>
      <dgm:spPr/>
      <dgm:t>
        <a:bodyPr/>
        <a:lstStyle/>
        <a:p>
          <a:endParaRPr lang="es-ES"/>
        </a:p>
      </dgm:t>
    </dgm:pt>
    <dgm:pt modelId="{4F9343E3-E411-4F4D-9878-5113D9E40B0C}" type="sibTrans" cxnId="{170D5EA5-00D5-4189-8E18-A424AD5690DF}">
      <dgm:prSet/>
      <dgm:spPr/>
      <dgm:t>
        <a:bodyPr/>
        <a:lstStyle/>
        <a:p>
          <a:endParaRPr lang="es-ES"/>
        </a:p>
      </dgm:t>
    </dgm:pt>
    <dgm:pt modelId="{97EC5B57-D122-4515-9B24-FCB4108F6A20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2800" dirty="0" smtClean="0">
              <a:solidFill>
                <a:schemeClr val="tx2"/>
              </a:solidFill>
              <a:latin typeface="Comic Sans MS" pitchFamily="66" charset="0"/>
            </a:rPr>
            <a:t>Interés por la idealización y el mundo </a:t>
          </a:r>
          <a:r>
            <a:rPr lang="es-ES" sz="2800" dirty="0" err="1" smtClean="0">
              <a:solidFill>
                <a:schemeClr val="tx2"/>
              </a:solidFill>
              <a:latin typeface="Comic Sans MS" pitchFamily="66" charset="0"/>
            </a:rPr>
            <a:t>suprahumano</a:t>
          </a:r>
          <a:r>
            <a:rPr lang="es-ES" sz="280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es-ES" sz="2800" dirty="0">
            <a:solidFill>
              <a:schemeClr val="tx2"/>
            </a:solidFill>
            <a:latin typeface="Comic Sans MS" pitchFamily="66" charset="0"/>
          </a:endParaRPr>
        </a:p>
      </dgm:t>
    </dgm:pt>
    <dgm:pt modelId="{11EE1A82-471C-4C71-B044-28B12C7EB24A}" type="parTrans" cxnId="{39F72AA2-4633-43EA-B45A-D7546951E394}">
      <dgm:prSet/>
      <dgm:spPr/>
      <dgm:t>
        <a:bodyPr/>
        <a:lstStyle/>
        <a:p>
          <a:endParaRPr lang="es-ES"/>
        </a:p>
      </dgm:t>
    </dgm:pt>
    <dgm:pt modelId="{AA429A76-7A1E-4929-8C70-6228D201B44F}" type="sibTrans" cxnId="{39F72AA2-4633-43EA-B45A-D7546951E394}">
      <dgm:prSet/>
      <dgm:spPr/>
      <dgm:t>
        <a:bodyPr/>
        <a:lstStyle/>
        <a:p>
          <a:endParaRPr lang="es-ES"/>
        </a:p>
      </dgm:t>
    </dgm:pt>
    <dgm:pt modelId="{29B30558-6BFC-488B-8AB5-D47CF4889306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2800" dirty="0" smtClean="0">
              <a:solidFill>
                <a:schemeClr val="tx2"/>
              </a:solidFill>
              <a:latin typeface="Comic Sans MS" pitchFamily="66" charset="0"/>
            </a:rPr>
            <a:t>El mundo infrahumano y plebeyo.</a:t>
          </a:r>
          <a:endParaRPr lang="es-ES" sz="2800" dirty="0">
            <a:solidFill>
              <a:schemeClr val="tx2"/>
            </a:solidFill>
            <a:latin typeface="Comic Sans MS" pitchFamily="66" charset="0"/>
          </a:endParaRPr>
        </a:p>
      </dgm:t>
    </dgm:pt>
    <dgm:pt modelId="{05F75431-527D-4D59-8334-A61C8494C48A}" type="parTrans" cxnId="{780DB4B8-AD3F-4E9B-A0EC-CEE2886104E9}">
      <dgm:prSet/>
      <dgm:spPr/>
      <dgm:t>
        <a:bodyPr/>
        <a:lstStyle/>
        <a:p>
          <a:endParaRPr lang="es-ES"/>
        </a:p>
      </dgm:t>
    </dgm:pt>
    <dgm:pt modelId="{7F05D553-21F0-4BD3-9290-4194728A83F2}" type="sibTrans" cxnId="{780DB4B8-AD3F-4E9B-A0EC-CEE2886104E9}">
      <dgm:prSet/>
      <dgm:spPr/>
      <dgm:t>
        <a:bodyPr/>
        <a:lstStyle/>
        <a:p>
          <a:endParaRPr lang="es-ES"/>
        </a:p>
      </dgm:t>
    </dgm:pt>
    <dgm:pt modelId="{73CEC362-942D-4825-B04C-BB223B787DBA}" type="pres">
      <dgm:prSet presAssocID="{83F2BFF5-C012-430B-BC23-E664258856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66BD0F-54CE-493B-BB55-87DD9CBCC028}" type="pres">
      <dgm:prSet presAssocID="{2CB3679B-9122-49B3-BC6C-E3CC393B36C3}" presName="parentLin" presStyleCnt="0"/>
      <dgm:spPr/>
    </dgm:pt>
    <dgm:pt modelId="{8E08B427-D27C-4CEB-9C29-B72A11F07657}" type="pres">
      <dgm:prSet presAssocID="{2CB3679B-9122-49B3-BC6C-E3CC393B36C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83FB3D4-9AD8-49D7-A4EE-D0CD08D31B48}" type="pres">
      <dgm:prSet presAssocID="{2CB3679B-9122-49B3-BC6C-E3CC393B36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2D0FA-F0AE-4239-B68A-CD3DA40198D9}" type="pres">
      <dgm:prSet presAssocID="{2CB3679B-9122-49B3-BC6C-E3CC393B36C3}" presName="negativeSpace" presStyleCnt="0"/>
      <dgm:spPr/>
    </dgm:pt>
    <dgm:pt modelId="{3442C5FB-3DA7-4FDD-B866-35D31DEB02D1}" type="pres">
      <dgm:prSet presAssocID="{2CB3679B-9122-49B3-BC6C-E3CC393B36C3}" presName="childText" presStyleLbl="conFgAcc1" presStyleIdx="0" presStyleCnt="3">
        <dgm:presLayoutVars>
          <dgm:bulletEnabled val="1"/>
        </dgm:presLayoutVars>
      </dgm:prSet>
      <dgm:spPr/>
    </dgm:pt>
    <dgm:pt modelId="{918BE3E3-3CD7-4592-B46A-67B13D8899E9}" type="pres">
      <dgm:prSet presAssocID="{4F9343E3-E411-4F4D-9878-5113D9E40B0C}" presName="spaceBetweenRectangles" presStyleCnt="0"/>
      <dgm:spPr/>
    </dgm:pt>
    <dgm:pt modelId="{C09A21B6-A22E-4787-87EC-60763AE4B4D9}" type="pres">
      <dgm:prSet presAssocID="{97EC5B57-D122-4515-9B24-FCB4108F6A20}" presName="parentLin" presStyleCnt="0"/>
      <dgm:spPr/>
    </dgm:pt>
    <dgm:pt modelId="{73D4DF32-4FDD-420A-901C-EB64BD6DBEDD}" type="pres">
      <dgm:prSet presAssocID="{97EC5B57-D122-4515-9B24-FCB4108F6A2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DAC10E8-AE03-449D-AEEF-178E6057EF38}" type="pres">
      <dgm:prSet presAssocID="{97EC5B57-D122-4515-9B24-FCB4108F6A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451BB-6E66-4563-8E14-BE2B9ABD1365}" type="pres">
      <dgm:prSet presAssocID="{97EC5B57-D122-4515-9B24-FCB4108F6A20}" presName="negativeSpace" presStyleCnt="0"/>
      <dgm:spPr/>
    </dgm:pt>
    <dgm:pt modelId="{02C294D2-6C99-44C7-AAE7-03F71CD9CB65}" type="pres">
      <dgm:prSet presAssocID="{97EC5B57-D122-4515-9B24-FCB4108F6A20}" presName="childText" presStyleLbl="conFgAcc1" presStyleIdx="1" presStyleCnt="3" custFlipVert="1" custScaleY="90070">
        <dgm:presLayoutVars>
          <dgm:bulletEnabled val="1"/>
        </dgm:presLayoutVars>
      </dgm:prSet>
      <dgm:spPr/>
    </dgm:pt>
    <dgm:pt modelId="{B6026C33-DD89-46F6-A5B8-A70930ABE933}" type="pres">
      <dgm:prSet presAssocID="{AA429A76-7A1E-4929-8C70-6228D201B44F}" presName="spaceBetweenRectangles" presStyleCnt="0"/>
      <dgm:spPr/>
    </dgm:pt>
    <dgm:pt modelId="{56E599E4-43EB-44C7-B3D5-08DE4B325A54}" type="pres">
      <dgm:prSet presAssocID="{29B30558-6BFC-488B-8AB5-D47CF4889306}" presName="parentLin" presStyleCnt="0"/>
      <dgm:spPr/>
    </dgm:pt>
    <dgm:pt modelId="{158ACD53-3C57-4B55-AB78-056CADD81B88}" type="pres">
      <dgm:prSet presAssocID="{29B30558-6BFC-488B-8AB5-D47CF4889306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E7BDFAED-CE22-4B81-ACC4-D493DC244027}" type="pres">
      <dgm:prSet presAssocID="{29B30558-6BFC-488B-8AB5-D47CF48893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D7C33E-D66A-44F9-91E8-3473C546EE48}" type="pres">
      <dgm:prSet presAssocID="{29B30558-6BFC-488B-8AB5-D47CF4889306}" presName="negativeSpace" presStyleCnt="0"/>
      <dgm:spPr/>
    </dgm:pt>
    <dgm:pt modelId="{7ADC8C69-DF01-4828-A9FA-D5ECD22B16AA}" type="pres">
      <dgm:prSet presAssocID="{29B30558-6BFC-488B-8AB5-D47CF488930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46C50D-3C22-438E-BA49-16BB307B7D18}" type="presOf" srcId="{2CB3679B-9122-49B3-BC6C-E3CC393B36C3}" destId="{8E08B427-D27C-4CEB-9C29-B72A11F07657}" srcOrd="0" destOrd="0" presId="urn:microsoft.com/office/officeart/2005/8/layout/list1"/>
    <dgm:cxn modelId="{B096E330-408C-4E3A-9DE2-92FF28831A0D}" type="presOf" srcId="{97EC5B57-D122-4515-9B24-FCB4108F6A20}" destId="{73D4DF32-4FDD-420A-901C-EB64BD6DBEDD}" srcOrd="0" destOrd="0" presId="urn:microsoft.com/office/officeart/2005/8/layout/list1"/>
    <dgm:cxn modelId="{39F72AA2-4633-43EA-B45A-D7546951E394}" srcId="{83F2BFF5-C012-430B-BC23-E664258856C6}" destId="{97EC5B57-D122-4515-9B24-FCB4108F6A20}" srcOrd="1" destOrd="0" parTransId="{11EE1A82-471C-4C71-B044-28B12C7EB24A}" sibTransId="{AA429A76-7A1E-4929-8C70-6228D201B44F}"/>
    <dgm:cxn modelId="{9D621C44-4BDC-42A9-A778-870717B92F43}" type="presOf" srcId="{29B30558-6BFC-488B-8AB5-D47CF4889306}" destId="{E7BDFAED-CE22-4B81-ACC4-D493DC244027}" srcOrd="1" destOrd="0" presId="urn:microsoft.com/office/officeart/2005/8/layout/list1"/>
    <dgm:cxn modelId="{482CF918-FE3C-439E-835A-027A1CE4E184}" type="presOf" srcId="{83F2BFF5-C012-430B-BC23-E664258856C6}" destId="{73CEC362-942D-4825-B04C-BB223B787DBA}" srcOrd="0" destOrd="0" presId="urn:microsoft.com/office/officeart/2005/8/layout/list1"/>
    <dgm:cxn modelId="{B93552C9-FDF7-4532-815F-DBC372DD648D}" type="presOf" srcId="{29B30558-6BFC-488B-8AB5-D47CF4889306}" destId="{158ACD53-3C57-4B55-AB78-056CADD81B88}" srcOrd="0" destOrd="0" presId="urn:microsoft.com/office/officeart/2005/8/layout/list1"/>
    <dgm:cxn modelId="{780DB4B8-AD3F-4E9B-A0EC-CEE2886104E9}" srcId="{83F2BFF5-C012-430B-BC23-E664258856C6}" destId="{29B30558-6BFC-488B-8AB5-D47CF4889306}" srcOrd="2" destOrd="0" parTransId="{05F75431-527D-4D59-8334-A61C8494C48A}" sibTransId="{7F05D553-21F0-4BD3-9290-4194728A83F2}"/>
    <dgm:cxn modelId="{170D5EA5-00D5-4189-8E18-A424AD5690DF}" srcId="{83F2BFF5-C012-430B-BC23-E664258856C6}" destId="{2CB3679B-9122-49B3-BC6C-E3CC393B36C3}" srcOrd="0" destOrd="0" parTransId="{4488BC49-3FA4-4BBD-9908-A89B11987847}" sibTransId="{4F9343E3-E411-4F4D-9878-5113D9E40B0C}"/>
    <dgm:cxn modelId="{F0EE9FE6-6965-466C-9CAE-EA6749485A8E}" type="presOf" srcId="{2CB3679B-9122-49B3-BC6C-E3CC393B36C3}" destId="{183FB3D4-9AD8-49D7-A4EE-D0CD08D31B48}" srcOrd="1" destOrd="0" presId="urn:microsoft.com/office/officeart/2005/8/layout/list1"/>
    <dgm:cxn modelId="{3DFC89B2-3307-4804-B281-F1FA2FF920F1}" type="presOf" srcId="{97EC5B57-D122-4515-9B24-FCB4108F6A20}" destId="{DDAC10E8-AE03-449D-AEEF-178E6057EF38}" srcOrd="1" destOrd="0" presId="urn:microsoft.com/office/officeart/2005/8/layout/list1"/>
    <dgm:cxn modelId="{C867CF07-802B-432E-BC6B-01312E0BAD16}" type="presParOf" srcId="{73CEC362-942D-4825-B04C-BB223B787DBA}" destId="{E166BD0F-54CE-493B-BB55-87DD9CBCC028}" srcOrd="0" destOrd="0" presId="urn:microsoft.com/office/officeart/2005/8/layout/list1"/>
    <dgm:cxn modelId="{0FF59F4D-D4EF-4F3C-AB47-C682D4FA407B}" type="presParOf" srcId="{E166BD0F-54CE-493B-BB55-87DD9CBCC028}" destId="{8E08B427-D27C-4CEB-9C29-B72A11F07657}" srcOrd="0" destOrd="0" presId="urn:microsoft.com/office/officeart/2005/8/layout/list1"/>
    <dgm:cxn modelId="{F6FE8DBD-39A4-4DA5-A2F7-45F38317C6E6}" type="presParOf" srcId="{E166BD0F-54CE-493B-BB55-87DD9CBCC028}" destId="{183FB3D4-9AD8-49D7-A4EE-D0CD08D31B48}" srcOrd="1" destOrd="0" presId="urn:microsoft.com/office/officeart/2005/8/layout/list1"/>
    <dgm:cxn modelId="{801EA7C1-3E13-415A-A964-6CE0CAD8EBCA}" type="presParOf" srcId="{73CEC362-942D-4825-B04C-BB223B787DBA}" destId="{CEB2D0FA-F0AE-4239-B68A-CD3DA40198D9}" srcOrd="1" destOrd="0" presId="urn:microsoft.com/office/officeart/2005/8/layout/list1"/>
    <dgm:cxn modelId="{1808C0C8-BCCB-4B24-9CBE-A3F169F7EAFB}" type="presParOf" srcId="{73CEC362-942D-4825-B04C-BB223B787DBA}" destId="{3442C5FB-3DA7-4FDD-B866-35D31DEB02D1}" srcOrd="2" destOrd="0" presId="urn:microsoft.com/office/officeart/2005/8/layout/list1"/>
    <dgm:cxn modelId="{6A446318-3FC0-4254-8DAE-C62E840C4965}" type="presParOf" srcId="{73CEC362-942D-4825-B04C-BB223B787DBA}" destId="{918BE3E3-3CD7-4592-B46A-67B13D8899E9}" srcOrd="3" destOrd="0" presId="urn:microsoft.com/office/officeart/2005/8/layout/list1"/>
    <dgm:cxn modelId="{AADDBC09-7E13-40B9-955D-995F4D56583A}" type="presParOf" srcId="{73CEC362-942D-4825-B04C-BB223B787DBA}" destId="{C09A21B6-A22E-4787-87EC-60763AE4B4D9}" srcOrd="4" destOrd="0" presId="urn:microsoft.com/office/officeart/2005/8/layout/list1"/>
    <dgm:cxn modelId="{4E3AA376-0B51-4E30-A04A-F1AA5CB6678F}" type="presParOf" srcId="{C09A21B6-A22E-4787-87EC-60763AE4B4D9}" destId="{73D4DF32-4FDD-420A-901C-EB64BD6DBEDD}" srcOrd="0" destOrd="0" presId="urn:microsoft.com/office/officeart/2005/8/layout/list1"/>
    <dgm:cxn modelId="{83C94DEE-07F0-4506-B54D-3CD229C660AF}" type="presParOf" srcId="{C09A21B6-A22E-4787-87EC-60763AE4B4D9}" destId="{DDAC10E8-AE03-449D-AEEF-178E6057EF38}" srcOrd="1" destOrd="0" presId="urn:microsoft.com/office/officeart/2005/8/layout/list1"/>
    <dgm:cxn modelId="{47F039E4-96AE-4288-BC24-B29C27DEE8D8}" type="presParOf" srcId="{73CEC362-942D-4825-B04C-BB223B787DBA}" destId="{95E451BB-6E66-4563-8E14-BE2B9ABD1365}" srcOrd="5" destOrd="0" presId="urn:microsoft.com/office/officeart/2005/8/layout/list1"/>
    <dgm:cxn modelId="{591090D5-41F2-4AE9-B3E1-80607BB4238D}" type="presParOf" srcId="{73CEC362-942D-4825-B04C-BB223B787DBA}" destId="{02C294D2-6C99-44C7-AAE7-03F71CD9CB65}" srcOrd="6" destOrd="0" presId="urn:microsoft.com/office/officeart/2005/8/layout/list1"/>
    <dgm:cxn modelId="{AB239298-0744-470A-B7A7-7B06B6B6CDED}" type="presParOf" srcId="{73CEC362-942D-4825-B04C-BB223B787DBA}" destId="{B6026C33-DD89-46F6-A5B8-A70930ABE933}" srcOrd="7" destOrd="0" presId="urn:microsoft.com/office/officeart/2005/8/layout/list1"/>
    <dgm:cxn modelId="{0B18EE25-ADEB-4F89-A634-914C660C4979}" type="presParOf" srcId="{73CEC362-942D-4825-B04C-BB223B787DBA}" destId="{56E599E4-43EB-44C7-B3D5-08DE4B325A54}" srcOrd="8" destOrd="0" presId="urn:microsoft.com/office/officeart/2005/8/layout/list1"/>
    <dgm:cxn modelId="{22D694FF-AFB1-4DD2-A9E3-BC6AEF173D71}" type="presParOf" srcId="{56E599E4-43EB-44C7-B3D5-08DE4B325A54}" destId="{158ACD53-3C57-4B55-AB78-056CADD81B88}" srcOrd="0" destOrd="0" presId="urn:microsoft.com/office/officeart/2005/8/layout/list1"/>
    <dgm:cxn modelId="{A442A967-59ED-4F9F-A115-AA5AC6413B93}" type="presParOf" srcId="{56E599E4-43EB-44C7-B3D5-08DE4B325A54}" destId="{E7BDFAED-CE22-4B81-ACC4-D493DC244027}" srcOrd="1" destOrd="0" presId="urn:microsoft.com/office/officeart/2005/8/layout/list1"/>
    <dgm:cxn modelId="{D3E63B9F-30C9-4DA4-9F71-1AC61E2FED75}" type="presParOf" srcId="{73CEC362-942D-4825-B04C-BB223B787DBA}" destId="{3CD7C33E-D66A-44F9-91E8-3473C546EE48}" srcOrd="9" destOrd="0" presId="urn:microsoft.com/office/officeart/2005/8/layout/list1"/>
    <dgm:cxn modelId="{49E0902E-EB38-47A2-A1B4-B70F2844CC6D}" type="presParOf" srcId="{73CEC362-942D-4825-B04C-BB223B787DBA}" destId="{7ADC8C69-DF01-4828-A9FA-D5ECD22B16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8E8C58-CD08-4D88-9B19-E16C3FB4B249}" type="doc">
      <dgm:prSet loTypeId="urn:microsoft.com/office/officeart/2005/8/layout/process4" loCatId="list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74921BC-F724-4578-A8DD-D52C0FA54BCF}">
      <dgm:prSet phldrT="[Texto]"/>
      <dgm:spPr/>
      <dgm:t>
        <a:bodyPr/>
        <a:lstStyle/>
        <a:p>
          <a:r>
            <a:rPr lang="es-ES" b="0" dirty="0" smtClean="0">
              <a:latin typeface="Comic Sans MS" pitchFamily="66" charset="0"/>
            </a:rPr>
            <a:t>OBSESIÓN POR:</a:t>
          </a:r>
          <a:endParaRPr lang="es-ES" b="0" dirty="0">
            <a:latin typeface="Comic Sans MS" pitchFamily="66" charset="0"/>
          </a:endParaRPr>
        </a:p>
      </dgm:t>
    </dgm:pt>
    <dgm:pt modelId="{50B749F2-C4D1-4568-99F8-14569A211CCA}" type="parTrans" cxnId="{3969D2DA-5BE1-4249-B1E5-786B2728816D}">
      <dgm:prSet/>
      <dgm:spPr/>
      <dgm:t>
        <a:bodyPr/>
        <a:lstStyle/>
        <a:p>
          <a:endParaRPr lang="es-ES"/>
        </a:p>
      </dgm:t>
    </dgm:pt>
    <dgm:pt modelId="{41D7A1A5-594F-4A9D-8D69-88DE6D93001E}" type="sibTrans" cxnId="{3969D2DA-5BE1-4249-B1E5-786B2728816D}">
      <dgm:prSet/>
      <dgm:spPr/>
      <dgm:t>
        <a:bodyPr/>
        <a:lstStyle/>
        <a:p>
          <a:endParaRPr lang="es-ES"/>
        </a:p>
      </dgm:t>
    </dgm:pt>
    <dgm:pt modelId="{0F0B8A43-D89D-474E-97CF-58DF493066FF}">
      <dgm:prSet phldrT="[Texto]"/>
      <dgm:spPr/>
      <dgm:t>
        <a:bodyPr/>
        <a:lstStyle/>
        <a:p>
          <a:r>
            <a:rPr lang="es-ES" b="1" dirty="0" smtClean="0">
              <a:latin typeface="Comic Sans MS" pitchFamily="66" charset="0"/>
            </a:rPr>
            <a:t>FUROR INGENII</a:t>
          </a:r>
          <a:endParaRPr lang="es-ES" b="1" dirty="0">
            <a:latin typeface="Comic Sans MS" pitchFamily="66" charset="0"/>
          </a:endParaRPr>
        </a:p>
      </dgm:t>
    </dgm:pt>
    <dgm:pt modelId="{8C67C96D-9137-467E-98C2-2C7F6C0D4DD1}" type="parTrans" cxnId="{37C55D93-B9CE-47AD-AAC5-D3A9A5F659CF}">
      <dgm:prSet/>
      <dgm:spPr/>
      <dgm:t>
        <a:bodyPr/>
        <a:lstStyle/>
        <a:p>
          <a:endParaRPr lang="es-ES"/>
        </a:p>
      </dgm:t>
    </dgm:pt>
    <dgm:pt modelId="{5E3ED797-EA55-4DF5-A211-B69300AF23D3}" type="sibTrans" cxnId="{37C55D93-B9CE-47AD-AAC5-D3A9A5F659CF}">
      <dgm:prSet/>
      <dgm:spPr/>
      <dgm:t>
        <a:bodyPr/>
        <a:lstStyle/>
        <a:p>
          <a:endParaRPr lang="es-ES"/>
        </a:p>
      </dgm:t>
    </dgm:pt>
    <dgm:pt modelId="{698E94F8-4C93-400C-92CE-B257AFD7723D}">
      <dgm:prSet phldrT="[Texto]" custT="1"/>
      <dgm:spPr/>
      <dgm:t>
        <a:bodyPr/>
        <a:lstStyle/>
        <a:p>
          <a:r>
            <a:rPr lang="es-ES" sz="2400" dirty="0" smtClean="0">
              <a:latin typeface="Comic Sans MS" pitchFamily="66" charset="0"/>
            </a:rPr>
            <a:t>Inspiración incontenible del ingenio para crear juegos verbales con las palabras.</a:t>
          </a:r>
          <a:endParaRPr lang="es-ES" sz="2400" dirty="0">
            <a:latin typeface="Comic Sans MS" pitchFamily="66" charset="0"/>
          </a:endParaRPr>
        </a:p>
      </dgm:t>
    </dgm:pt>
    <dgm:pt modelId="{1817F9CF-0050-4770-AEC1-8A40D20DB525}" type="parTrans" cxnId="{6C5C01B8-81F6-4DF3-99C3-3439B404B7E7}">
      <dgm:prSet/>
      <dgm:spPr/>
      <dgm:t>
        <a:bodyPr/>
        <a:lstStyle/>
        <a:p>
          <a:endParaRPr lang="es-ES"/>
        </a:p>
      </dgm:t>
    </dgm:pt>
    <dgm:pt modelId="{E0564F7E-5447-43DB-AE71-7C17CB7BB481}" type="sibTrans" cxnId="{6C5C01B8-81F6-4DF3-99C3-3439B404B7E7}">
      <dgm:prSet/>
      <dgm:spPr/>
      <dgm:t>
        <a:bodyPr/>
        <a:lstStyle/>
        <a:p>
          <a:endParaRPr lang="es-ES"/>
        </a:p>
      </dgm:t>
    </dgm:pt>
    <dgm:pt modelId="{A32184F7-47AD-49C4-BE38-89B54DB57A5D}" type="pres">
      <dgm:prSet presAssocID="{EE8E8C58-CD08-4D88-9B19-E16C3FB4B2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B218D3-3222-4495-A509-AE4E4E0ABC9F}" type="pres">
      <dgm:prSet presAssocID="{698E94F8-4C93-400C-92CE-B257AFD7723D}" presName="boxAndChildren" presStyleCnt="0"/>
      <dgm:spPr/>
    </dgm:pt>
    <dgm:pt modelId="{B931CA14-74F3-4253-B536-3C0AB699CB73}" type="pres">
      <dgm:prSet presAssocID="{698E94F8-4C93-400C-92CE-B257AFD7723D}" presName="parentTextBox" presStyleLbl="node1" presStyleIdx="0" presStyleCnt="3"/>
      <dgm:spPr/>
      <dgm:t>
        <a:bodyPr/>
        <a:lstStyle/>
        <a:p>
          <a:endParaRPr lang="es-ES"/>
        </a:p>
      </dgm:t>
    </dgm:pt>
    <dgm:pt modelId="{029FAEF3-6A19-483E-864F-B20407FEC509}" type="pres">
      <dgm:prSet presAssocID="{5E3ED797-EA55-4DF5-A211-B69300AF23D3}" presName="sp" presStyleCnt="0"/>
      <dgm:spPr/>
    </dgm:pt>
    <dgm:pt modelId="{B086AD43-7375-4415-A49C-0A32A46407A3}" type="pres">
      <dgm:prSet presAssocID="{0F0B8A43-D89D-474E-97CF-58DF493066FF}" presName="arrowAndChildren" presStyleCnt="0"/>
      <dgm:spPr/>
    </dgm:pt>
    <dgm:pt modelId="{620B69E1-43A1-4711-9ED8-8FA18E6DE48E}" type="pres">
      <dgm:prSet presAssocID="{0F0B8A43-D89D-474E-97CF-58DF493066FF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2BBD023B-612A-454C-9DCF-5C5994343CA4}" type="pres">
      <dgm:prSet presAssocID="{41D7A1A5-594F-4A9D-8D69-88DE6D93001E}" presName="sp" presStyleCnt="0"/>
      <dgm:spPr/>
    </dgm:pt>
    <dgm:pt modelId="{2B1524C0-CE72-4EAE-8E13-3DF323A17D47}" type="pres">
      <dgm:prSet presAssocID="{174921BC-F724-4578-A8DD-D52C0FA54BCF}" presName="arrowAndChildren" presStyleCnt="0"/>
      <dgm:spPr/>
    </dgm:pt>
    <dgm:pt modelId="{1D9FFF87-D8D4-4717-A6AE-E40A8CF9E4BB}" type="pres">
      <dgm:prSet presAssocID="{174921BC-F724-4578-A8DD-D52C0FA54BCF}" presName="parentTextArrow" presStyleLbl="node1" presStyleIdx="2" presStyleCnt="3" custLinFactNeighborX="781" custLinFactNeighborY="-16495"/>
      <dgm:spPr/>
      <dgm:t>
        <a:bodyPr/>
        <a:lstStyle/>
        <a:p>
          <a:endParaRPr lang="es-ES"/>
        </a:p>
      </dgm:t>
    </dgm:pt>
  </dgm:ptLst>
  <dgm:cxnLst>
    <dgm:cxn modelId="{37C55D93-B9CE-47AD-AAC5-D3A9A5F659CF}" srcId="{EE8E8C58-CD08-4D88-9B19-E16C3FB4B249}" destId="{0F0B8A43-D89D-474E-97CF-58DF493066FF}" srcOrd="1" destOrd="0" parTransId="{8C67C96D-9137-467E-98C2-2C7F6C0D4DD1}" sibTransId="{5E3ED797-EA55-4DF5-A211-B69300AF23D3}"/>
    <dgm:cxn modelId="{27F5037C-C011-452D-AF2C-FE6B45B6A345}" type="presOf" srcId="{0F0B8A43-D89D-474E-97CF-58DF493066FF}" destId="{620B69E1-43A1-4711-9ED8-8FA18E6DE48E}" srcOrd="0" destOrd="0" presId="urn:microsoft.com/office/officeart/2005/8/layout/process4"/>
    <dgm:cxn modelId="{D4FF2C08-E9EC-4ADD-ABCE-E1602E9B11B3}" type="presOf" srcId="{EE8E8C58-CD08-4D88-9B19-E16C3FB4B249}" destId="{A32184F7-47AD-49C4-BE38-89B54DB57A5D}" srcOrd="0" destOrd="0" presId="urn:microsoft.com/office/officeart/2005/8/layout/process4"/>
    <dgm:cxn modelId="{3969D2DA-5BE1-4249-B1E5-786B2728816D}" srcId="{EE8E8C58-CD08-4D88-9B19-E16C3FB4B249}" destId="{174921BC-F724-4578-A8DD-D52C0FA54BCF}" srcOrd="0" destOrd="0" parTransId="{50B749F2-C4D1-4568-99F8-14569A211CCA}" sibTransId="{41D7A1A5-594F-4A9D-8D69-88DE6D93001E}"/>
    <dgm:cxn modelId="{5518AF42-7890-4E11-AB02-07CF487AEE66}" type="presOf" srcId="{174921BC-F724-4578-A8DD-D52C0FA54BCF}" destId="{1D9FFF87-D8D4-4717-A6AE-E40A8CF9E4BB}" srcOrd="0" destOrd="0" presId="urn:microsoft.com/office/officeart/2005/8/layout/process4"/>
    <dgm:cxn modelId="{6C5C01B8-81F6-4DF3-99C3-3439B404B7E7}" srcId="{EE8E8C58-CD08-4D88-9B19-E16C3FB4B249}" destId="{698E94F8-4C93-400C-92CE-B257AFD7723D}" srcOrd="2" destOrd="0" parTransId="{1817F9CF-0050-4770-AEC1-8A40D20DB525}" sibTransId="{E0564F7E-5447-43DB-AE71-7C17CB7BB481}"/>
    <dgm:cxn modelId="{50FC7E72-682C-44C2-9E42-FFC07758C6A4}" type="presOf" srcId="{698E94F8-4C93-400C-92CE-B257AFD7723D}" destId="{B931CA14-74F3-4253-B536-3C0AB699CB73}" srcOrd="0" destOrd="0" presId="urn:microsoft.com/office/officeart/2005/8/layout/process4"/>
    <dgm:cxn modelId="{6D575A36-37E7-4906-80B0-9288BC8B2E5C}" type="presParOf" srcId="{A32184F7-47AD-49C4-BE38-89B54DB57A5D}" destId="{85B218D3-3222-4495-A509-AE4E4E0ABC9F}" srcOrd="0" destOrd="0" presId="urn:microsoft.com/office/officeart/2005/8/layout/process4"/>
    <dgm:cxn modelId="{DC37E253-5210-40C9-AC67-FC11C8DBD5FE}" type="presParOf" srcId="{85B218D3-3222-4495-A509-AE4E4E0ABC9F}" destId="{B931CA14-74F3-4253-B536-3C0AB699CB73}" srcOrd="0" destOrd="0" presId="urn:microsoft.com/office/officeart/2005/8/layout/process4"/>
    <dgm:cxn modelId="{2C717D54-C500-4277-BFE0-C767CB0279C1}" type="presParOf" srcId="{A32184F7-47AD-49C4-BE38-89B54DB57A5D}" destId="{029FAEF3-6A19-483E-864F-B20407FEC509}" srcOrd="1" destOrd="0" presId="urn:microsoft.com/office/officeart/2005/8/layout/process4"/>
    <dgm:cxn modelId="{8FC3539B-7741-42A7-8A07-932F2AC0ED47}" type="presParOf" srcId="{A32184F7-47AD-49C4-BE38-89B54DB57A5D}" destId="{B086AD43-7375-4415-A49C-0A32A46407A3}" srcOrd="2" destOrd="0" presId="urn:microsoft.com/office/officeart/2005/8/layout/process4"/>
    <dgm:cxn modelId="{4D4129D6-2754-48A0-A99B-8472D27AD136}" type="presParOf" srcId="{B086AD43-7375-4415-A49C-0A32A46407A3}" destId="{620B69E1-43A1-4711-9ED8-8FA18E6DE48E}" srcOrd="0" destOrd="0" presId="urn:microsoft.com/office/officeart/2005/8/layout/process4"/>
    <dgm:cxn modelId="{E3564347-2306-4269-BFB2-6195BAAB3448}" type="presParOf" srcId="{A32184F7-47AD-49C4-BE38-89B54DB57A5D}" destId="{2BBD023B-612A-454C-9DCF-5C5994343CA4}" srcOrd="3" destOrd="0" presId="urn:microsoft.com/office/officeart/2005/8/layout/process4"/>
    <dgm:cxn modelId="{ED3FAABF-4681-4495-89D8-659C2C06FD04}" type="presParOf" srcId="{A32184F7-47AD-49C4-BE38-89B54DB57A5D}" destId="{2B1524C0-CE72-4EAE-8E13-3DF323A17D47}" srcOrd="4" destOrd="0" presId="urn:microsoft.com/office/officeart/2005/8/layout/process4"/>
    <dgm:cxn modelId="{762A2B8D-7D82-4755-A593-F082057123CB}" type="presParOf" srcId="{2B1524C0-CE72-4EAE-8E13-3DF323A17D47}" destId="{1D9FFF87-D8D4-4717-A6AE-E40A8CF9E4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4E937-0007-4CD6-834F-A234A1AD886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E27766-A541-452E-BA70-7073717E0FC5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POESÍA.</a:t>
          </a:r>
          <a:endParaRPr lang="es-ES" dirty="0">
            <a:solidFill>
              <a:srgbClr val="C00000"/>
            </a:solidFill>
          </a:endParaRPr>
        </a:p>
      </dgm:t>
    </dgm:pt>
    <dgm:pt modelId="{60C7C57D-D1B0-4E52-9941-F89F5838735E}" type="parTrans" cxnId="{D15AA35C-7DD7-4A19-826D-C7E01E56B51A}">
      <dgm:prSet/>
      <dgm:spPr/>
      <dgm:t>
        <a:bodyPr/>
        <a:lstStyle/>
        <a:p>
          <a:endParaRPr lang="es-ES"/>
        </a:p>
      </dgm:t>
    </dgm:pt>
    <dgm:pt modelId="{67569639-4270-4D19-9CFA-A33A2B90613A}" type="sibTrans" cxnId="{D15AA35C-7DD7-4A19-826D-C7E01E56B51A}">
      <dgm:prSet/>
      <dgm:spPr/>
      <dgm:t>
        <a:bodyPr/>
        <a:lstStyle/>
        <a:p>
          <a:endParaRPr lang="es-ES"/>
        </a:p>
      </dgm:t>
    </dgm:pt>
    <dgm:pt modelId="{B6C8136F-2274-44DD-ABF0-598F97C0C2F7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Comic Sans MS" pitchFamily="66" charset="0"/>
            </a:rPr>
            <a:t>MORAL.</a:t>
          </a:r>
          <a:endParaRPr lang="es-ES" b="1" dirty="0">
            <a:solidFill>
              <a:schemeClr val="tx2"/>
            </a:solidFill>
            <a:latin typeface="Comic Sans MS" pitchFamily="66" charset="0"/>
          </a:endParaRPr>
        </a:p>
      </dgm:t>
    </dgm:pt>
    <dgm:pt modelId="{2E15032E-60C8-4598-B3FC-6CDDF2294598}" type="parTrans" cxnId="{99BCF61B-BA5B-49A0-886B-85467962BF14}">
      <dgm:prSet/>
      <dgm:spPr/>
      <dgm:t>
        <a:bodyPr/>
        <a:lstStyle/>
        <a:p>
          <a:endParaRPr lang="es-ES"/>
        </a:p>
      </dgm:t>
    </dgm:pt>
    <dgm:pt modelId="{C149F0D1-16FA-473C-A5EE-63C1CCF77103}" type="sibTrans" cxnId="{99BCF61B-BA5B-49A0-886B-85467962BF14}">
      <dgm:prSet/>
      <dgm:spPr/>
      <dgm:t>
        <a:bodyPr/>
        <a:lstStyle/>
        <a:p>
          <a:endParaRPr lang="es-ES"/>
        </a:p>
      </dgm:t>
    </dgm:pt>
    <dgm:pt modelId="{BF3C1515-999F-47D6-A767-4F015065B45D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Comic Sans MS" pitchFamily="66" charset="0"/>
            </a:rPr>
            <a:t>AMOROSA.</a:t>
          </a:r>
          <a:endParaRPr lang="es-ES" b="1" dirty="0">
            <a:solidFill>
              <a:schemeClr val="tx2"/>
            </a:solidFill>
            <a:latin typeface="Comic Sans MS" pitchFamily="66" charset="0"/>
          </a:endParaRPr>
        </a:p>
      </dgm:t>
    </dgm:pt>
    <dgm:pt modelId="{5EF606EC-8DE4-4C46-AD9F-7F0C6E759C59}" type="parTrans" cxnId="{4BE025B9-3EE3-4759-AB9F-1AB292F4135C}">
      <dgm:prSet/>
      <dgm:spPr/>
      <dgm:t>
        <a:bodyPr/>
        <a:lstStyle/>
        <a:p>
          <a:endParaRPr lang="es-ES"/>
        </a:p>
      </dgm:t>
    </dgm:pt>
    <dgm:pt modelId="{093626EE-606D-4EE6-BFBA-C34AD3ABD502}" type="sibTrans" cxnId="{4BE025B9-3EE3-4759-AB9F-1AB292F4135C}">
      <dgm:prSet/>
      <dgm:spPr/>
      <dgm:t>
        <a:bodyPr/>
        <a:lstStyle/>
        <a:p>
          <a:endParaRPr lang="es-ES"/>
        </a:p>
      </dgm:t>
    </dgm:pt>
    <dgm:pt modelId="{6D4CDA90-41B9-4274-9059-2CE5DAE33C0E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Comic Sans MS" pitchFamily="66" charset="0"/>
            </a:rPr>
            <a:t>SATÍRICA.</a:t>
          </a:r>
          <a:endParaRPr lang="es-ES" b="1" dirty="0">
            <a:solidFill>
              <a:schemeClr val="tx2"/>
            </a:solidFill>
            <a:latin typeface="Comic Sans MS" pitchFamily="66" charset="0"/>
          </a:endParaRPr>
        </a:p>
      </dgm:t>
    </dgm:pt>
    <dgm:pt modelId="{693B995E-987B-429E-8686-6ACC450D580A}" type="parTrans" cxnId="{265E981C-B323-4AD4-B064-127551CCA2C9}">
      <dgm:prSet/>
      <dgm:spPr/>
      <dgm:t>
        <a:bodyPr/>
        <a:lstStyle/>
        <a:p>
          <a:endParaRPr lang="es-ES"/>
        </a:p>
      </dgm:t>
    </dgm:pt>
    <dgm:pt modelId="{F33C0AD3-A180-4DE7-97B1-5CF36409CB3D}" type="sibTrans" cxnId="{265E981C-B323-4AD4-B064-127551CCA2C9}">
      <dgm:prSet/>
      <dgm:spPr/>
      <dgm:t>
        <a:bodyPr/>
        <a:lstStyle/>
        <a:p>
          <a:endParaRPr lang="es-ES"/>
        </a:p>
      </dgm:t>
    </dgm:pt>
    <dgm:pt modelId="{A8D88CE2-4188-496D-AEF2-5F1DE6C88D75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Comic Sans MS" pitchFamily="66" charset="0"/>
            </a:rPr>
            <a:t>POLÍTICA.</a:t>
          </a:r>
          <a:endParaRPr lang="es-ES" b="1" dirty="0">
            <a:solidFill>
              <a:schemeClr val="tx2"/>
            </a:solidFill>
            <a:latin typeface="Comic Sans MS" pitchFamily="66" charset="0"/>
          </a:endParaRPr>
        </a:p>
      </dgm:t>
    </dgm:pt>
    <dgm:pt modelId="{C93BEADF-F737-45E4-A1ED-6187A9F17FAC}" type="parTrans" cxnId="{2D169FE9-A67B-491A-B306-D2E2127EAD0D}">
      <dgm:prSet/>
      <dgm:spPr/>
      <dgm:t>
        <a:bodyPr/>
        <a:lstStyle/>
        <a:p>
          <a:endParaRPr lang="es-ES"/>
        </a:p>
      </dgm:t>
    </dgm:pt>
    <dgm:pt modelId="{76CC7EED-D174-4F78-807E-B8A24DCD8060}" type="sibTrans" cxnId="{2D169FE9-A67B-491A-B306-D2E2127EAD0D}">
      <dgm:prSet/>
      <dgm:spPr/>
      <dgm:t>
        <a:bodyPr/>
        <a:lstStyle/>
        <a:p>
          <a:endParaRPr lang="es-ES"/>
        </a:p>
      </dgm:t>
    </dgm:pt>
    <dgm:pt modelId="{97444A40-C19E-4911-AE59-C8DE96917FD5}" type="pres">
      <dgm:prSet presAssocID="{5364E937-0007-4CD6-834F-A234A1AD886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BEC9B7-8BE6-4556-936D-2328E7BC9B55}" type="pres">
      <dgm:prSet presAssocID="{5364E937-0007-4CD6-834F-A234A1AD886D}" presName="matrix" presStyleCnt="0"/>
      <dgm:spPr/>
    </dgm:pt>
    <dgm:pt modelId="{43D6BA92-6EDE-484B-BA45-C4349DC25694}" type="pres">
      <dgm:prSet presAssocID="{5364E937-0007-4CD6-834F-A234A1AD886D}" presName="tile1" presStyleLbl="node1" presStyleIdx="0" presStyleCnt="4"/>
      <dgm:spPr/>
      <dgm:t>
        <a:bodyPr/>
        <a:lstStyle/>
        <a:p>
          <a:endParaRPr lang="es-ES"/>
        </a:p>
      </dgm:t>
    </dgm:pt>
    <dgm:pt modelId="{F8B2ABB1-F109-470C-806D-3798FDE756B3}" type="pres">
      <dgm:prSet presAssocID="{5364E937-0007-4CD6-834F-A234A1AD886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CDCB2B-CD47-42E0-91B5-467C030E8FE5}" type="pres">
      <dgm:prSet presAssocID="{5364E937-0007-4CD6-834F-A234A1AD886D}" presName="tile2" presStyleLbl="node1" presStyleIdx="1" presStyleCnt="4"/>
      <dgm:spPr/>
      <dgm:t>
        <a:bodyPr/>
        <a:lstStyle/>
        <a:p>
          <a:endParaRPr lang="es-ES"/>
        </a:p>
      </dgm:t>
    </dgm:pt>
    <dgm:pt modelId="{9D66A546-C76D-4A85-A8F6-E585E97B4AEF}" type="pres">
      <dgm:prSet presAssocID="{5364E937-0007-4CD6-834F-A234A1AD886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36D41-3E2B-43D0-A56A-193951636A47}" type="pres">
      <dgm:prSet presAssocID="{5364E937-0007-4CD6-834F-A234A1AD886D}" presName="tile3" presStyleLbl="node1" presStyleIdx="2" presStyleCnt="4"/>
      <dgm:spPr/>
      <dgm:t>
        <a:bodyPr/>
        <a:lstStyle/>
        <a:p>
          <a:endParaRPr lang="es-ES"/>
        </a:p>
      </dgm:t>
    </dgm:pt>
    <dgm:pt modelId="{84CDEE0B-AB4C-4C26-A499-2B50715C1626}" type="pres">
      <dgm:prSet presAssocID="{5364E937-0007-4CD6-834F-A234A1AD886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2F5B97-8FFB-4C93-BDBC-5CA26D8C230C}" type="pres">
      <dgm:prSet presAssocID="{5364E937-0007-4CD6-834F-A234A1AD886D}" presName="tile4" presStyleLbl="node1" presStyleIdx="3" presStyleCnt="4"/>
      <dgm:spPr/>
      <dgm:t>
        <a:bodyPr/>
        <a:lstStyle/>
        <a:p>
          <a:endParaRPr lang="es-ES"/>
        </a:p>
      </dgm:t>
    </dgm:pt>
    <dgm:pt modelId="{02899EB7-C784-42D1-97A0-14E2224392B9}" type="pres">
      <dgm:prSet presAssocID="{5364E937-0007-4CD6-834F-A234A1AD886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F20FB-BCC3-49A2-A245-8A6F4A7E52D6}" type="pres">
      <dgm:prSet presAssocID="{5364E937-0007-4CD6-834F-A234A1AD886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9C0284CE-0577-4115-9346-E731FCB76200}" type="presOf" srcId="{B6C8136F-2274-44DD-ABF0-598F97C0C2F7}" destId="{F8B2ABB1-F109-470C-806D-3798FDE756B3}" srcOrd="1" destOrd="0" presId="urn:microsoft.com/office/officeart/2005/8/layout/matrix1"/>
    <dgm:cxn modelId="{A4E738FC-BFA6-4512-8226-309E5A109996}" type="presOf" srcId="{A8D88CE2-4188-496D-AEF2-5F1DE6C88D75}" destId="{1F2F5B97-8FFB-4C93-BDBC-5CA26D8C230C}" srcOrd="0" destOrd="0" presId="urn:microsoft.com/office/officeart/2005/8/layout/matrix1"/>
    <dgm:cxn modelId="{21759FE5-1DB6-465B-A965-31FCFA5D4940}" type="presOf" srcId="{BF3C1515-999F-47D6-A767-4F015065B45D}" destId="{2ACDCB2B-CD47-42E0-91B5-467C030E8FE5}" srcOrd="0" destOrd="0" presId="urn:microsoft.com/office/officeart/2005/8/layout/matrix1"/>
    <dgm:cxn modelId="{2D169FE9-A67B-491A-B306-D2E2127EAD0D}" srcId="{DDE27766-A541-452E-BA70-7073717E0FC5}" destId="{A8D88CE2-4188-496D-AEF2-5F1DE6C88D75}" srcOrd="3" destOrd="0" parTransId="{C93BEADF-F737-45E4-A1ED-6187A9F17FAC}" sibTransId="{76CC7EED-D174-4F78-807E-B8A24DCD8060}"/>
    <dgm:cxn modelId="{99BCF61B-BA5B-49A0-886B-85467962BF14}" srcId="{DDE27766-A541-452E-BA70-7073717E0FC5}" destId="{B6C8136F-2274-44DD-ABF0-598F97C0C2F7}" srcOrd="0" destOrd="0" parTransId="{2E15032E-60C8-4598-B3FC-6CDDF2294598}" sibTransId="{C149F0D1-16FA-473C-A5EE-63C1CCF77103}"/>
    <dgm:cxn modelId="{F15301E4-E95C-4FD3-B075-A0C3CABC9EED}" type="presOf" srcId="{5364E937-0007-4CD6-834F-A234A1AD886D}" destId="{97444A40-C19E-4911-AE59-C8DE96917FD5}" srcOrd="0" destOrd="0" presId="urn:microsoft.com/office/officeart/2005/8/layout/matrix1"/>
    <dgm:cxn modelId="{265E981C-B323-4AD4-B064-127551CCA2C9}" srcId="{DDE27766-A541-452E-BA70-7073717E0FC5}" destId="{6D4CDA90-41B9-4274-9059-2CE5DAE33C0E}" srcOrd="2" destOrd="0" parTransId="{693B995E-987B-429E-8686-6ACC450D580A}" sibTransId="{F33C0AD3-A180-4DE7-97B1-5CF36409CB3D}"/>
    <dgm:cxn modelId="{B66F4144-E177-45C1-8194-946C7FFA23CF}" type="presOf" srcId="{6D4CDA90-41B9-4274-9059-2CE5DAE33C0E}" destId="{84CDEE0B-AB4C-4C26-A499-2B50715C1626}" srcOrd="1" destOrd="0" presId="urn:microsoft.com/office/officeart/2005/8/layout/matrix1"/>
    <dgm:cxn modelId="{4BE025B9-3EE3-4759-AB9F-1AB292F4135C}" srcId="{DDE27766-A541-452E-BA70-7073717E0FC5}" destId="{BF3C1515-999F-47D6-A767-4F015065B45D}" srcOrd="1" destOrd="0" parTransId="{5EF606EC-8DE4-4C46-AD9F-7F0C6E759C59}" sibTransId="{093626EE-606D-4EE6-BFBA-C34AD3ABD502}"/>
    <dgm:cxn modelId="{ED271F60-1B20-4806-A059-C8EB87E62609}" type="presOf" srcId="{A8D88CE2-4188-496D-AEF2-5F1DE6C88D75}" destId="{02899EB7-C784-42D1-97A0-14E2224392B9}" srcOrd="1" destOrd="0" presId="urn:microsoft.com/office/officeart/2005/8/layout/matrix1"/>
    <dgm:cxn modelId="{6661A7EC-5D5A-41D5-B295-F66D4A157AAE}" type="presOf" srcId="{BF3C1515-999F-47D6-A767-4F015065B45D}" destId="{9D66A546-C76D-4A85-A8F6-E585E97B4AEF}" srcOrd="1" destOrd="0" presId="urn:microsoft.com/office/officeart/2005/8/layout/matrix1"/>
    <dgm:cxn modelId="{8A3CAFF1-936E-40DA-A8B5-80E8A3602BD0}" type="presOf" srcId="{DDE27766-A541-452E-BA70-7073717E0FC5}" destId="{AA5F20FB-BCC3-49A2-A245-8A6F4A7E52D6}" srcOrd="0" destOrd="0" presId="urn:microsoft.com/office/officeart/2005/8/layout/matrix1"/>
    <dgm:cxn modelId="{D15AA35C-7DD7-4A19-826D-C7E01E56B51A}" srcId="{5364E937-0007-4CD6-834F-A234A1AD886D}" destId="{DDE27766-A541-452E-BA70-7073717E0FC5}" srcOrd="0" destOrd="0" parTransId="{60C7C57D-D1B0-4E52-9941-F89F5838735E}" sibTransId="{67569639-4270-4D19-9CFA-A33A2B90613A}"/>
    <dgm:cxn modelId="{7038356A-4582-4231-A657-480369402C3D}" type="presOf" srcId="{B6C8136F-2274-44DD-ABF0-598F97C0C2F7}" destId="{43D6BA92-6EDE-484B-BA45-C4349DC25694}" srcOrd="0" destOrd="0" presId="urn:microsoft.com/office/officeart/2005/8/layout/matrix1"/>
    <dgm:cxn modelId="{B4B88677-4AE2-405D-9565-B0BDA05FA430}" type="presOf" srcId="{6D4CDA90-41B9-4274-9059-2CE5DAE33C0E}" destId="{DD836D41-3E2B-43D0-A56A-193951636A47}" srcOrd="0" destOrd="0" presId="urn:microsoft.com/office/officeart/2005/8/layout/matrix1"/>
    <dgm:cxn modelId="{4623C4DC-98A5-495D-AC40-54FC51A4AF9F}" type="presParOf" srcId="{97444A40-C19E-4911-AE59-C8DE96917FD5}" destId="{31BEC9B7-8BE6-4556-936D-2328E7BC9B55}" srcOrd="0" destOrd="0" presId="urn:microsoft.com/office/officeart/2005/8/layout/matrix1"/>
    <dgm:cxn modelId="{71ED241A-88DA-44C2-9028-B6276391B11E}" type="presParOf" srcId="{31BEC9B7-8BE6-4556-936D-2328E7BC9B55}" destId="{43D6BA92-6EDE-484B-BA45-C4349DC25694}" srcOrd="0" destOrd="0" presId="urn:microsoft.com/office/officeart/2005/8/layout/matrix1"/>
    <dgm:cxn modelId="{252B53C5-C423-4D38-8CF9-71C03565C6FC}" type="presParOf" srcId="{31BEC9B7-8BE6-4556-936D-2328E7BC9B55}" destId="{F8B2ABB1-F109-470C-806D-3798FDE756B3}" srcOrd="1" destOrd="0" presId="urn:microsoft.com/office/officeart/2005/8/layout/matrix1"/>
    <dgm:cxn modelId="{B5036157-D7B4-4304-8376-DD70FA0AB792}" type="presParOf" srcId="{31BEC9B7-8BE6-4556-936D-2328E7BC9B55}" destId="{2ACDCB2B-CD47-42E0-91B5-467C030E8FE5}" srcOrd="2" destOrd="0" presId="urn:microsoft.com/office/officeart/2005/8/layout/matrix1"/>
    <dgm:cxn modelId="{BF9A5D99-8D7D-43DF-AB38-6201CBC2E155}" type="presParOf" srcId="{31BEC9B7-8BE6-4556-936D-2328E7BC9B55}" destId="{9D66A546-C76D-4A85-A8F6-E585E97B4AEF}" srcOrd="3" destOrd="0" presId="urn:microsoft.com/office/officeart/2005/8/layout/matrix1"/>
    <dgm:cxn modelId="{0A7DDEE6-CDF6-45C6-8FC8-222364C54A6D}" type="presParOf" srcId="{31BEC9B7-8BE6-4556-936D-2328E7BC9B55}" destId="{DD836D41-3E2B-43D0-A56A-193951636A47}" srcOrd="4" destOrd="0" presId="urn:microsoft.com/office/officeart/2005/8/layout/matrix1"/>
    <dgm:cxn modelId="{171442D8-0119-4923-B4D7-0E440D16D625}" type="presParOf" srcId="{31BEC9B7-8BE6-4556-936D-2328E7BC9B55}" destId="{84CDEE0B-AB4C-4C26-A499-2B50715C1626}" srcOrd="5" destOrd="0" presId="urn:microsoft.com/office/officeart/2005/8/layout/matrix1"/>
    <dgm:cxn modelId="{327993A5-44E2-48AF-B522-1840A9F83352}" type="presParOf" srcId="{31BEC9B7-8BE6-4556-936D-2328E7BC9B55}" destId="{1F2F5B97-8FFB-4C93-BDBC-5CA26D8C230C}" srcOrd="6" destOrd="0" presId="urn:microsoft.com/office/officeart/2005/8/layout/matrix1"/>
    <dgm:cxn modelId="{FF099FE5-97C3-4345-8F22-0D93E9018754}" type="presParOf" srcId="{31BEC9B7-8BE6-4556-936D-2328E7BC9B55}" destId="{02899EB7-C784-42D1-97A0-14E2224392B9}" srcOrd="7" destOrd="0" presId="urn:microsoft.com/office/officeart/2005/8/layout/matrix1"/>
    <dgm:cxn modelId="{E11798E6-757A-4F1B-817B-A9D95121F44A}" type="presParOf" srcId="{97444A40-C19E-4911-AE59-C8DE96917FD5}" destId="{AA5F20FB-BCC3-49A2-A245-8A6F4A7E52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D7C0D-5A09-408B-A962-1B60DC659B7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249122-1A54-4FF2-A1DC-EF0E460D22CD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Comic Sans MS" pitchFamily="66" charset="0"/>
            </a:rPr>
            <a:t>POESÍA AMOROSA.</a:t>
          </a:r>
          <a:endParaRPr lang="es-ES" b="1" dirty="0">
            <a:solidFill>
              <a:schemeClr val="tx2"/>
            </a:solidFill>
            <a:latin typeface="Comic Sans MS" pitchFamily="66" charset="0"/>
          </a:endParaRPr>
        </a:p>
      </dgm:t>
    </dgm:pt>
    <dgm:pt modelId="{7F300D66-7848-46A3-9170-EF0EB62F5467}" type="parTrans" cxnId="{24991C5D-0D95-47AF-A4D0-27D3838999A9}">
      <dgm:prSet/>
      <dgm:spPr/>
      <dgm:t>
        <a:bodyPr/>
        <a:lstStyle/>
        <a:p>
          <a:endParaRPr lang="es-ES"/>
        </a:p>
      </dgm:t>
    </dgm:pt>
    <dgm:pt modelId="{4D4B5655-D485-48D4-9E2B-BE4D38C1AF4C}" type="sibTrans" cxnId="{24991C5D-0D95-47AF-A4D0-27D3838999A9}">
      <dgm:prSet/>
      <dgm:spPr/>
      <dgm:t>
        <a:bodyPr/>
        <a:lstStyle/>
        <a:p>
          <a:endParaRPr lang="es-ES"/>
        </a:p>
      </dgm:t>
    </dgm:pt>
    <dgm:pt modelId="{7AF92246-9329-4928-B1D3-90403BA36A22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800" b="0" dirty="0" smtClean="0">
              <a:solidFill>
                <a:schemeClr val="tx2"/>
              </a:solidFill>
              <a:latin typeface="Comic Sans MS" pitchFamily="66" charset="0"/>
            </a:rPr>
            <a:t>Misántropo y misógino     gran cantor del amor y de la mujer.</a:t>
          </a:r>
          <a:endParaRPr lang="es-ES" sz="1800" b="0" dirty="0">
            <a:solidFill>
              <a:schemeClr val="tx2"/>
            </a:solidFill>
            <a:latin typeface="Comic Sans MS" pitchFamily="66" charset="0"/>
          </a:endParaRPr>
        </a:p>
      </dgm:t>
    </dgm:pt>
    <dgm:pt modelId="{076E43EA-3B47-41D4-94B3-0277533CBFAA}" type="parTrans" cxnId="{0AECD753-66CB-46BB-A4F0-DE0CBB583C83}">
      <dgm:prSet/>
      <dgm:spPr/>
      <dgm:t>
        <a:bodyPr/>
        <a:lstStyle/>
        <a:p>
          <a:endParaRPr lang="es-ES"/>
        </a:p>
      </dgm:t>
    </dgm:pt>
    <dgm:pt modelId="{A2D018DD-5936-47ED-AE6B-1352FA2CD8E3}" type="sibTrans" cxnId="{0AECD753-66CB-46BB-A4F0-DE0CBB583C83}">
      <dgm:prSet/>
      <dgm:spPr/>
      <dgm:t>
        <a:bodyPr/>
        <a:lstStyle/>
        <a:p>
          <a:endParaRPr lang="es-ES"/>
        </a:p>
      </dgm:t>
    </dgm:pt>
    <dgm:pt modelId="{6251770A-6993-4D3F-98A1-9A3E6202939A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2400" b="0" dirty="0" smtClean="0">
              <a:solidFill>
                <a:schemeClr val="tx2"/>
              </a:solidFill>
              <a:latin typeface="Comic Sans MS" pitchFamily="66" charset="0"/>
            </a:rPr>
            <a:t>El amor es inalcanzable</a:t>
          </a:r>
          <a:endParaRPr lang="es-ES" sz="2400" b="0" dirty="0">
            <a:solidFill>
              <a:schemeClr val="tx2"/>
            </a:solidFill>
            <a:latin typeface="Comic Sans MS" pitchFamily="66" charset="0"/>
          </a:endParaRPr>
        </a:p>
      </dgm:t>
    </dgm:pt>
    <dgm:pt modelId="{51D74E5E-D00E-4BE9-AE80-7DF76F7E84FE}" type="parTrans" cxnId="{98841EB6-38F7-4AD5-9E7C-BC0FB726EFC0}">
      <dgm:prSet/>
      <dgm:spPr/>
      <dgm:t>
        <a:bodyPr/>
        <a:lstStyle/>
        <a:p>
          <a:endParaRPr lang="es-ES"/>
        </a:p>
      </dgm:t>
    </dgm:pt>
    <dgm:pt modelId="{431C2965-9AF7-4E82-9CBD-3FC1AF6ECF96}" type="sibTrans" cxnId="{98841EB6-38F7-4AD5-9E7C-BC0FB726EFC0}">
      <dgm:prSet/>
      <dgm:spPr/>
      <dgm:t>
        <a:bodyPr/>
        <a:lstStyle/>
        <a:p>
          <a:endParaRPr lang="es-ES"/>
        </a:p>
      </dgm:t>
    </dgm:pt>
    <dgm:pt modelId="{C965705D-13CB-4190-9878-84043B93108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rgbClr val="C00000"/>
              </a:solidFill>
            </a:rPr>
            <a:t>Paradoja dolorosa</a:t>
          </a:r>
          <a:endParaRPr lang="es-ES" sz="2000" b="1" dirty="0">
            <a:solidFill>
              <a:srgbClr val="C00000"/>
            </a:solidFill>
          </a:endParaRPr>
        </a:p>
      </dgm:t>
    </dgm:pt>
    <dgm:pt modelId="{2C0E373C-1D5C-47D1-ACE0-5D93055501B1}" type="parTrans" cxnId="{320962EF-089A-4D5E-A4AE-8B21CB7E433A}">
      <dgm:prSet/>
      <dgm:spPr/>
      <dgm:t>
        <a:bodyPr/>
        <a:lstStyle/>
        <a:p>
          <a:endParaRPr lang="es-ES"/>
        </a:p>
      </dgm:t>
    </dgm:pt>
    <dgm:pt modelId="{FA051B99-F376-4EB9-8A68-F28502B8E444}" type="sibTrans" cxnId="{320962EF-089A-4D5E-A4AE-8B21CB7E433A}">
      <dgm:prSet/>
      <dgm:spPr/>
      <dgm:t>
        <a:bodyPr/>
        <a:lstStyle/>
        <a:p>
          <a:endParaRPr lang="es-ES"/>
        </a:p>
      </dgm:t>
    </dgm:pt>
    <dgm:pt modelId="{9FD9FBA2-4D80-474D-ABD5-D632615A3423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rgbClr val="C00000"/>
              </a:solidFill>
            </a:rPr>
            <a:t>El placer queda descartado.</a:t>
          </a:r>
          <a:endParaRPr lang="es-ES" sz="1600" b="1" dirty="0">
            <a:solidFill>
              <a:srgbClr val="C00000"/>
            </a:solidFill>
          </a:endParaRPr>
        </a:p>
      </dgm:t>
    </dgm:pt>
    <dgm:pt modelId="{51F2B384-E0CD-4581-84FC-AF83E7E69FCE}" type="parTrans" cxnId="{BAD6D32D-529F-4DEA-B2D6-4AB3E530E7D8}">
      <dgm:prSet/>
      <dgm:spPr/>
      <dgm:t>
        <a:bodyPr/>
        <a:lstStyle/>
        <a:p>
          <a:endParaRPr lang="es-ES"/>
        </a:p>
      </dgm:t>
    </dgm:pt>
    <dgm:pt modelId="{9EE506DB-4B39-426F-9D44-1CFEDD0AB7E4}" type="sibTrans" cxnId="{BAD6D32D-529F-4DEA-B2D6-4AB3E530E7D8}">
      <dgm:prSet/>
      <dgm:spPr/>
      <dgm:t>
        <a:bodyPr/>
        <a:lstStyle/>
        <a:p>
          <a:endParaRPr lang="es-ES"/>
        </a:p>
      </dgm:t>
    </dgm:pt>
    <dgm:pt modelId="{3358F9D3-5A04-4572-BC02-4FC02373F928}" type="pres">
      <dgm:prSet presAssocID="{110D7C0D-5A09-408B-A962-1B60DC659B7B}" presName="Name0" presStyleCnt="0">
        <dgm:presLayoutVars>
          <dgm:dir/>
          <dgm:animLvl val="lvl"/>
          <dgm:resizeHandles val="exact"/>
        </dgm:presLayoutVars>
      </dgm:prSet>
      <dgm:spPr/>
    </dgm:pt>
    <dgm:pt modelId="{B7ED47A4-9757-40A8-B114-EAEA2EC90B0C}" type="pres">
      <dgm:prSet presAssocID="{6251770A-6993-4D3F-98A1-9A3E6202939A}" presName="boxAndChildren" presStyleCnt="0"/>
      <dgm:spPr/>
    </dgm:pt>
    <dgm:pt modelId="{A2764D26-BEA5-499C-8EF7-17C662369520}" type="pres">
      <dgm:prSet presAssocID="{6251770A-6993-4D3F-98A1-9A3E6202939A}" presName="parentTextBox" presStyleLbl="node1" presStyleIdx="0" presStyleCnt="3"/>
      <dgm:spPr/>
      <dgm:t>
        <a:bodyPr/>
        <a:lstStyle/>
        <a:p>
          <a:endParaRPr lang="es-ES"/>
        </a:p>
      </dgm:t>
    </dgm:pt>
    <dgm:pt modelId="{09DB92CA-9E8C-41CE-9A92-1ADFE46AB5A0}" type="pres">
      <dgm:prSet presAssocID="{6251770A-6993-4D3F-98A1-9A3E6202939A}" presName="entireBox" presStyleLbl="node1" presStyleIdx="0" presStyleCnt="3"/>
      <dgm:spPr/>
      <dgm:t>
        <a:bodyPr/>
        <a:lstStyle/>
        <a:p>
          <a:endParaRPr lang="es-ES"/>
        </a:p>
      </dgm:t>
    </dgm:pt>
    <dgm:pt modelId="{CBC98431-E142-4363-935E-B0209A6E279B}" type="pres">
      <dgm:prSet presAssocID="{6251770A-6993-4D3F-98A1-9A3E6202939A}" presName="descendantBox" presStyleCnt="0"/>
      <dgm:spPr/>
    </dgm:pt>
    <dgm:pt modelId="{AC49C270-2F1E-4724-A0E4-F0A118CABC7E}" type="pres">
      <dgm:prSet presAssocID="{C965705D-13CB-4190-9878-84043B93108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DFE0E-B0EE-4BC0-8316-5E3A1538AA12}" type="pres">
      <dgm:prSet presAssocID="{9FD9FBA2-4D80-474D-ABD5-D632615A3423}" presName="childTextBox" presStyleLbl="fgAccFollowNode1" presStyleIdx="1" presStyleCnt="2">
        <dgm:presLayoutVars>
          <dgm:bulletEnabled val="1"/>
        </dgm:presLayoutVars>
      </dgm:prSet>
      <dgm:spPr/>
    </dgm:pt>
    <dgm:pt modelId="{CCC617E7-C385-4603-9764-9E3A53A52D3B}" type="pres">
      <dgm:prSet presAssocID="{A2D018DD-5936-47ED-AE6B-1352FA2CD8E3}" presName="sp" presStyleCnt="0"/>
      <dgm:spPr/>
    </dgm:pt>
    <dgm:pt modelId="{CF2A6A04-DEE1-4706-AEAF-1592C1CB6E0C}" type="pres">
      <dgm:prSet presAssocID="{7AF92246-9329-4928-B1D3-90403BA36A22}" presName="arrowAndChildren" presStyleCnt="0"/>
      <dgm:spPr/>
    </dgm:pt>
    <dgm:pt modelId="{4D111D9D-A7D2-412A-90A8-AF2EA231BA7C}" type="pres">
      <dgm:prSet presAssocID="{7AF92246-9329-4928-B1D3-90403BA36A22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9B39EF58-9FDB-429C-A061-9E8026D5C280}" type="pres">
      <dgm:prSet presAssocID="{4D4B5655-D485-48D4-9E2B-BE4D38C1AF4C}" presName="sp" presStyleCnt="0"/>
      <dgm:spPr/>
    </dgm:pt>
    <dgm:pt modelId="{4E33767C-6133-483A-A865-CB139B3D36B6}" type="pres">
      <dgm:prSet presAssocID="{2B249122-1A54-4FF2-A1DC-EF0E460D22CD}" presName="arrowAndChildren" presStyleCnt="0"/>
      <dgm:spPr/>
    </dgm:pt>
    <dgm:pt modelId="{75424E90-BD08-4C52-83F5-FFD794F2E0AD}" type="pres">
      <dgm:prSet presAssocID="{2B249122-1A54-4FF2-A1DC-EF0E460D22CD}" presName="parentTextArrow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E4D729C8-07D3-4A77-AF61-49EC7BCA5A9E}" type="presOf" srcId="{2B249122-1A54-4FF2-A1DC-EF0E460D22CD}" destId="{75424E90-BD08-4C52-83F5-FFD794F2E0AD}" srcOrd="0" destOrd="0" presId="urn:microsoft.com/office/officeart/2005/8/layout/process4"/>
    <dgm:cxn modelId="{8D0A769B-DBEF-4E4C-ABB6-51402954046C}" type="presOf" srcId="{6251770A-6993-4D3F-98A1-9A3E6202939A}" destId="{09DB92CA-9E8C-41CE-9A92-1ADFE46AB5A0}" srcOrd="1" destOrd="0" presId="urn:microsoft.com/office/officeart/2005/8/layout/process4"/>
    <dgm:cxn modelId="{51B0E5DF-D706-4571-96AE-4176807A501B}" type="presOf" srcId="{9FD9FBA2-4D80-474D-ABD5-D632615A3423}" destId="{A2BDFE0E-B0EE-4BC0-8316-5E3A1538AA12}" srcOrd="0" destOrd="0" presId="urn:microsoft.com/office/officeart/2005/8/layout/process4"/>
    <dgm:cxn modelId="{24991C5D-0D95-47AF-A4D0-27D3838999A9}" srcId="{110D7C0D-5A09-408B-A962-1B60DC659B7B}" destId="{2B249122-1A54-4FF2-A1DC-EF0E460D22CD}" srcOrd="0" destOrd="0" parTransId="{7F300D66-7848-46A3-9170-EF0EB62F5467}" sibTransId="{4D4B5655-D485-48D4-9E2B-BE4D38C1AF4C}"/>
    <dgm:cxn modelId="{3F236AC2-982A-44B3-980C-B3E78D539C34}" type="presOf" srcId="{7AF92246-9329-4928-B1D3-90403BA36A22}" destId="{4D111D9D-A7D2-412A-90A8-AF2EA231BA7C}" srcOrd="0" destOrd="0" presId="urn:microsoft.com/office/officeart/2005/8/layout/process4"/>
    <dgm:cxn modelId="{320962EF-089A-4D5E-A4AE-8B21CB7E433A}" srcId="{6251770A-6993-4D3F-98A1-9A3E6202939A}" destId="{C965705D-13CB-4190-9878-84043B931088}" srcOrd="0" destOrd="0" parTransId="{2C0E373C-1D5C-47D1-ACE0-5D93055501B1}" sibTransId="{FA051B99-F376-4EB9-8A68-F28502B8E444}"/>
    <dgm:cxn modelId="{EAFC3857-C5DD-4304-B865-405BC1E88301}" type="presOf" srcId="{110D7C0D-5A09-408B-A962-1B60DC659B7B}" destId="{3358F9D3-5A04-4572-BC02-4FC02373F928}" srcOrd="0" destOrd="0" presId="urn:microsoft.com/office/officeart/2005/8/layout/process4"/>
    <dgm:cxn modelId="{BAD6D32D-529F-4DEA-B2D6-4AB3E530E7D8}" srcId="{6251770A-6993-4D3F-98A1-9A3E6202939A}" destId="{9FD9FBA2-4D80-474D-ABD5-D632615A3423}" srcOrd="1" destOrd="0" parTransId="{51F2B384-E0CD-4581-84FC-AF83E7E69FCE}" sibTransId="{9EE506DB-4B39-426F-9D44-1CFEDD0AB7E4}"/>
    <dgm:cxn modelId="{4D67C153-5622-4849-AE3D-02AB01E9FBFB}" type="presOf" srcId="{6251770A-6993-4D3F-98A1-9A3E6202939A}" destId="{A2764D26-BEA5-499C-8EF7-17C662369520}" srcOrd="0" destOrd="0" presId="urn:microsoft.com/office/officeart/2005/8/layout/process4"/>
    <dgm:cxn modelId="{98841EB6-38F7-4AD5-9E7C-BC0FB726EFC0}" srcId="{110D7C0D-5A09-408B-A962-1B60DC659B7B}" destId="{6251770A-6993-4D3F-98A1-9A3E6202939A}" srcOrd="2" destOrd="0" parTransId="{51D74E5E-D00E-4BE9-AE80-7DF76F7E84FE}" sibTransId="{431C2965-9AF7-4E82-9CBD-3FC1AF6ECF96}"/>
    <dgm:cxn modelId="{02A1FC86-34F4-41A6-B82A-77286BA071F9}" type="presOf" srcId="{C965705D-13CB-4190-9878-84043B931088}" destId="{AC49C270-2F1E-4724-A0E4-F0A118CABC7E}" srcOrd="0" destOrd="0" presId="urn:microsoft.com/office/officeart/2005/8/layout/process4"/>
    <dgm:cxn modelId="{0AECD753-66CB-46BB-A4F0-DE0CBB583C83}" srcId="{110D7C0D-5A09-408B-A962-1B60DC659B7B}" destId="{7AF92246-9329-4928-B1D3-90403BA36A22}" srcOrd="1" destOrd="0" parTransId="{076E43EA-3B47-41D4-94B3-0277533CBFAA}" sibTransId="{A2D018DD-5936-47ED-AE6B-1352FA2CD8E3}"/>
    <dgm:cxn modelId="{0DB62F01-4873-4FDF-839F-FEC9F231740F}" type="presParOf" srcId="{3358F9D3-5A04-4572-BC02-4FC02373F928}" destId="{B7ED47A4-9757-40A8-B114-EAEA2EC90B0C}" srcOrd="0" destOrd="0" presId="urn:microsoft.com/office/officeart/2005/8/layout/process4"/>
    <dgm:cxn modelId="{8B83E473-EF76-41F1-925C-22C1E1068FC2}" type="presParOf" srcId="{B7ED47A4-9757-40A8-B114-EAEA2EC90B0C}" destId="{A2764D26-BEA5-499C-8EF7-17C662369520}" srcOrd="0" destOrd="0" presId="urn:microsoft.com/office/officeart/2005/8/layout/process4"/>
    <dgm:cxn modelId="{3DD94DD3-F592-4E97-8781-269E86EEA44E}" type="presParOf" srcId="{B7ED47A4-9757-40A8-B114-EAEA2EC90B0C}" destId="{09DB92CA-9E8C-41CE-9A92-1ADFE46AB5A0}" srcOrd="1" destOrd="0" presId="urn:microsoft.com/office/officeart/2005/8/layout/process4"/>
    <dgm:cxn modelId="{636A706E-5396-42BE-AF38-0525FD4E061D}" type="presParOf" srcId="{B7ED47A4-9757-40A8-B114-EAEA2EC90B0C}" destId="{CBC98431-E142-4363-935E-B0209A6E279B}" srcOrd="2" destOrd="0" presId="urn:microsoft.com/office/officeart/2005/8/layout/process4"/>
    <dgm:cxn modelId="{5E05BDB2-7C57-41F0-B8F9-E43E28EB7A05}" type="presParOf" srcId="{CBC98431-E142-4363-935E-B0209A6E279B}" destId="{AC49C270-2F1E-4724-A0E4-F0A118CABC7E}" srcOrd="0" destOrd="0" presId="urn:microsoft.com/office/officeart/2005/8/layout/process4"/>
    <dgm:cxn modelId="{04E52D20-2F3D-4D36-A0CF-22950AF23B6B}" type="presParOf" srcId="{CBC98431-E142-4363-935E-B0209A6E279B}" destId="{A2BDFE0E-B0EE-4BC0-8316-5E3A1538AA12}" srcOrd="1" destOrd="0" presId="urn:microsoft.com/office/officeart/2005/8/layout/process4"/>
    <dgm:cxn modelId="{88B6FA6E-9670-4DA6-95FD-F784072E7AFC}" type="presParOf" srcId="{3358F9D3-5A04-4572-BC02-4FC02373F928}" destId="{CCC617E7-C385-4603-9764-9E3A53A52D3B}" srcOrd="1" destOrd="0" presId="urn:microsoft.com/office/officeart/2005/8/layout/process4"/>
    <dgm:cxn modelId="{B9E2161E-48B1-484B-9071-825ED9ACCBAB}" type="presParOf" srcId="{3358F9D3-5A04-4572-BC02-4FC02373F928}" destId="{CF2A6A04-DEE1-4706-AEAF-1592C1CB6E0C}" srcOrd="2" destOrd="0" presId="urn:microsoft.com/office/officeart/2005/8/layout/process4"/>
    <dgm:cxn modelId="{994AC4E6-324A-431C-BC07-A228508EF235}" type="presParOf" srcId="{CF2A6A04-DEE1-4706-AEAF-1592C1CB6E0C}" destId="{4D111D9D-A7D2-412A-90A8-AF2EA231BA7C}" srcOrd="0" destOrd="0" presId="urn:microsoft.com/office/officeart/2005/8/layout/process4"/>
    <dgm:cxn modelId="{4047BA4E-CC7F-4C65-95DD-87F5093402C0}" type="presParOf" srcId="{3358F9D3-5A04-4572-BC02-4FC02373F928}" destId="{9B39EF58-9FDB-429C-A061-9E8026D5C280}" srcOrd="3" destOrd="0" presId="urn:microsoft.com/office/officeart/2005/8/layout/process4"/>
    <dgm:cxn modelId="{ADEB88C3-C6AF-42CD-ABBD-12F09A6A205C}" type="presParOf" srcId="{3358F9D3-5A04-4572-BC02-4FC02373F928}" destId="{4E33767C-6133-483A-A865-CB139B3D36B6}" srcOrd="4" destOrd="0" presId="urn:microsoft.com/office/officeart/2005/8/layout/process4"/>
    <dgm:cxn modelId="{82283E95-502C-4E06-8C27-60D94BDEA73E}" type="presParOf" srcId="{4E33767C-6133-483A-A865-CB139B3D36B6}" destId="{75424E90-BD08-4C52-83F5-FFD794F2E0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D9A6B-D76E-42B7-B63B-987FC440BA50}" type="doc">
      <dgm:prSet loTypeId="urn:microsoft.com/office/officeart/2005/8/layout/h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5F61504C-6EC0-41F7-9868-90BEC79FD523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Comic Sans MS" pitchFamily="66" charset="0"/>
            </a:rPr>
            <a:t>ES LA MÁS POPULAR</a:t>
          </a:r>
          <a:r>
            <a:rPr lang="es-ES" dirty="0" smtClean="0"/>
            <a:t>.</a:t>
          </a:r>
          <a:endParaRPr lang="es-ES" dirty="0"/>
        </a:p>
      </dgm:t>
    </dgm:pt>
    <dgm:pt modelId="{7FC9FAEA-3755-4D9C-9A67-4F4EB97BDD61}" type="parTrans" cxnId="{C9E15F87-2E9B-4645-BBF2-4F2D3C08E580}">
      <dgm:prSet/>
      <dgm:spPr/>
      <dgm:t>
        <a:bodyPr/>
        <a:lstStyle/>
        <a:p>
          <a:endParaRPr lang="es-ES"/>
        </a:p>
      </dgm:t>
    </dgm:pt>
    <dgm:pt modelId="{B96B3E32-AC05-4061-ADBE-4598520C5906}" type="sibTrans" cxnId="{C9E15F87-2E9B-4645-BBF2-4F2D3C08E580}">
      <dgm:prSet/>
      <dgm:spPr/>
      <dgm:t>
        <a:bodyPr/>
        <a:lstStyle/>
        <a:p>
          <a:endParaRPr lang="es-ES"/>
        </a:p>
      </dgm:t>
    </dgm:pt>
    <dgm:pt modelId="{C8F31003-8673-4555-BC2C-1D17AD1FE287}">
      <dgm:prSet phldrT="[Texto]" custT="1"/>
      <dgm:spPr/>
      <dgm:t>
        <a:bodyPr/>
        <a:lstStyle/>
        <a:p>
          <a:r>
            <a:rPr lang="es-ES" sz="1800" b="1" dirty="0" smtClean="0">
              <a:latin typeface="Comic Sans MS" pitchFamily="66" charset="0"/>
            </a:rPr>
            <a:t>Despliegue de figuras retóricas.</a:t>
          </a:r>
          <a:endParaRPr lang="es-ES" sz="1800" b="1" dirty="0">
            <a:latin typeface="Comic Sans MS" pitchFamily="66" charset="0"/>
          </a:endParaRPr>
        </a:p>
      </dgm:t>
    </dgm:pt>
    <dgm:pt modelId="{52B187A9-9C7E-469C-8781-0B07435FD013}" type="parTrans" cxnId="{C7F21E86-F0DA-43F8-BCE7-75EC8E1F849A}">
      <dgm:prSet/>
      <dgm:spPr/>
      <dgm:t>
        <a:bodyPr/>
        <a:lstStyle/>
        <a:p>
          <a:endParaRPr lang="es-ES"/>
        </a:p>
      </dgm:t>
    </dgm:pt>
    <dgm:pt modelId="{89129179-177B-4262-8BDD-1AAD6BF250FA}" type="sibTrans" cxnId="{C7F21E86-F0DA-43F8-BCE7-75EC8E1F849A}">
      <dgm:prSet/>
      <dgm:spPr/>
      <dgm:t>
        <a:bodyPr/>
        <a:lstStyle/>
        <a:p>
          <a:endParaRPr lang="es-ES"/>
        </a:p>
      </dgm:t>
    </dgm:pt>
    <dgm:pt modelId="{B08A1676-E2A5-4E46-9666-B1E87B2E028C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2"/>
              </a:solidFill>
              <a:latin typeface="Comic Sans MS" pitchFamily="66" charset="0"/>
            </a:rPr>
            <a:t>BURLA DE TODO.</a:t>
          </a:r>
          <a:endParaRPr lang="es-ES" sz="2400" b="1" dirty="0">
            <a:solidFill>
              <a:schemeClr val="tx2"/>
            </a:solidFill>
            <a:latin typeface="Comic Sans MS" pitchFamily="66" charset="0"/>
          </a:endParaRPr>
        </a:p>
      </dgm:t>
    </dgm:pt>
    <dgm:pt modelId="{32CAC7A4-5F71-4732-AB37-0E9D9A914FC1}" type="parTrans" cxnId="{77E85328-A2D3-499A-87D9-E064E4E9C558}">
      <dgm:prSet/>
      <dgm:spPr/>
      <dgm:t>
        <a:bodyPr/>
        <a:lstStyle/>
        <a:p>
          <a:endParaRPr lang="es-ES"/>
        </a:p>
      </dgm:t>
    </dgm:pt>
    <dgm:pt modelId="{8517FE4B-FE8D-4778-B7D7-EB6DF8ABA173}" type="sibTrans" cxnId="{77E85328-A2D3-499A-87D9-E064E4E9C558}">
      <dgm:prSet/>
      <dgm:spPr/>
      <dgm:t>
        <a:bodyPr/>
        <a:lstStyle/>
        <a:p>
          <a:endParaRPr lang="es-ES"/>
        </a:p>
      </dgm:t>
    </dgm:pt>
    <dgm:pt modelId="{9DCB1D44-5EE4-4513-AF78-676864D90B0D}">
      <dgm:prSet phldrT="[Texto]" custT="1"/>
      <dgm:spPr/>
      <dgm:t>
        <a:bodyPr/>
        <a:lstStyle/>
        <a:p>
          <a:r>
            <a:rPr lang="es-ES" sz="2000" b="1" dirty="0" smtClean="0">
              <a:latin typeface="Comic Sans MS" pitchFamily="66" charset="0"/>
            </a:rPr>
            <a:t>Nueva incursión en el contraste Barroco</a:t>
          </a:r>
          <a:r>
            <a:rPr lang="es-ES" sz="1600" dirty="0" smtClean="0"/>
            <a:t>.</a:t>
          </a:r>
          <a:endParaRPr lang="es-ES" sz="1600" dirty="0"/>
        </a:p>
      </dgm:t>
    </dgm:pt>
    <dgm:pt modelId="{B1972AA0-80C9-4036-AB2B-4F452444691E}" type="parTrans" cxnId="{1AC2889A-0DB2-4DEA-B9E8-69CD1A14E1AA}">
      <dgm:prSet/>
      <dgm:spPr/>
      <dgm:t>
        <a:bodyPr/>
        <a:lstStyle/>
        <a:p>
          <a:endParaRPr lang="es-ES"/>
        </a:p>
      </dgm:t>
    </dgm:pt>
    <dgm:pt modelId="{0E60B3D4-50BB-47E6-A5C5-A5AAF30631D4}" type="sibTrans" cxnId="{1AC2889A-0DB2-4DEA-B9E8-69CD1A14E1AA}">
      <dgm:prSet/>
      <dgm:spPr/>
      <dgm:t>
        <a:bodyPr/>
        <a:lstStyle/>
        <a:p>
          <a:endParaRPr lang="es-ES"/>
        </a:p>
      </dgm:t>
    </dgm:pt>
    <dgm:pt modelId="{A27BA7A4-7EA5-4008-9AE1-915C7F9AD340}">
      <dgm:prSet phldrT="[Texto]" custT="1"/>
      <dgm:spPr/>
      <dgm:t>
        <a:bodyPr/>
        <a:lstStyle/>
        <a:p>
          <a:r>
            <a:rPr lang="es-ES" sz="1600" b="1" i="0" dirty="0" smtClean="0">
              <a:solidFill>
                <a:schemeClr val="tx2"/>
              </a:solidFill>
              <a:latin typeface="Comic Sans MS" pitchFamily="66" charset="0"/>
            </a:rPr>
            <a:t>DESTACAN LAS LETRILLAS</a:t>
          </a:r>
          <a:r>
            <a:rPr lang="es-ES" sz="1600" dirty="0" smtClean="0"/>
            <a:t>.</a:t>
          </a:r>
          <a:endParaRPr lang="es-ES" sz="1600" dirty="0"/>
        </a:p>
      </dgm:t>
    </dgm:pt>
    <dgm:pt modelId="{5D30A464-B57B-4DAB-9ABD-317F8A6B1302}" type="parTrans" cxnId="{4D831D63-879D-45F7-8B0A-E9DE6865E971}">
      <dgm:prSet/>
      <dgm:spPr/>
      <dgm:t>
        <a:bodyPr/>
        <a:lstStyle/>
        <a:p>
          <a:endParaRPr lang="es-ES"/>
        </a:p>
      </dgm:t>
    </dgm:pt>
    <dgm:pt modelId="{7CDCDBFA-6256-4291-B20B-39304918AF8A}" type="sibTrans" cxnId="{4D831D63-879D-45F7-8B0A-E9DE6865E971}">
      <dgm:prSet/>
      <dgm:spPr/>
      <dgm:t>
        <a:bodyPr/>
        <a:lstStyle/>
        <a:p>
          <a:endParaRPr lang="es-ES"/>
        </a:p>
      </dgm:t>
    </dgm:pt>
    <dgm:pt modelId="{0263EDE4-22DF-4EC4-88A3-7BB1B8A20B02}">
      <dgm:prSet phldrT="[Texto]" custT="1"/>
      <dgm:spPr/>
      <dgm:t>
        <a:bodyPr/>
        <a:lstStyle/>
        <a:p>
          <a:r>
            <a:rPr lang="es-ES" sz="1800" b="1" dirty="0" smtClean="0">
              <a:latin typeface="Comic Sans MS" pitchFamily="66" charset="0"/>
            </a:rPr>
            <a:t>Como las de Góngora.</a:t>
          </a:r>
          <a:endParaRPr lang="es-ES" sz="1800" b="1" dirty="0">
            <a:latin typeface="Comic Sans MS" pitchFamily="66" charset="0"/>
          </a:endParaRPr>
        </a:p>
      </dgm:t>
    </dgm:pt>
    <dgm:pt modelId="{4CB04CD1-052F-4328-85D8-BCB0CA3FD260}" type="parTrans" cxnId="{517ABBC9-B749-4285-B3C6-90FB0E49A309}">
      <dgm:prSet/>
      <dgm:spPr/>
      <dgm:t>
        <a:bodyPr/>
        <a:lstStyle/>
        <a:p>
          <a:endParaRPr lang="es-ES"/>
        </a:p>
      </dgm:t>
    </dgm:pt>
    <dgm:pt modelId="{E6208906-1F76-43B0-A5CC-E827937E972A}" type="sibTrans" cxnId="{517ABBC9-B749-4285-B3C6-90FB0E49A309}">
      <dgm:prSet/>
      <dgm:spPr/>
      <dgm:t>
        <a:bodyPr/>
        <a:lstStyle/>
        <a:p>
          <a:endParaRPr lang="es-ES"/>
        </a:p>
      </dgm:t>
    </dgm:pt>
    <dgm:pt modelId="{A0488029-FAD9-4908-BB35-44E4C75D0066}">
      <dgm:prSet phldrT="[Texto]" custT="1"/>
      <dgm:spPr/>
      <dgm:t>
        <a:bodyPr/>
        <a:lstStyle/>
        <a:p>
          <a:r>
            <a:rPr lang="es-ES" sz="1800" b="1" dirty="0" smtClean="0">
              <a:latin typeface="Comic Sans MS" pitchFamily="66" charset="0"/>
            </a:rPr>
            <a:t>Ataques hacia el dinero y el matrimonio.</a:t>
          </a:r>
          <a:endParaRPr lang="es-ES" sz="1800" b="1" dirty="0">
            <a:latin typeface="Comic Sans MS" pitchFamily="66" charset="0"/>
          </a:endParaRPr>
        </a:p>
      </dgm:t>
    </dgm:pt>
    <dgm:pt modelId="{24E0308B-3797-40BE-92D0-8F3C709F7B46}" type="parTrans" cxnId="{037AB696-A177-49A3-9E2F-7C694721CADA}">
      <dgm:prSet/>
      <dgm:spPr/>
      <dgm:t>
        <a:bodyPr/>
        <a:lstStyle/>
        <a:p>
          <a:endParaRPr lang="es-ES"/>
        </a:p>
      </dgm:t>
    </dgm:pt>
    <dgm:pt modelId="{32DB6A4C-B469-470E-A909-45BEBE369318}" type="sibTrans" cxnId="{037AB696-A177-49A3-9E2F-7C694721CADA}">
      <dgm:prSet/>
      <dgm:spPr/>
      <dgm:t>
        <a:bodyPr/>
        <a:lstStyle/>
        <a:p>
          <a:endParaRPr lang="es-ES"/>
        </a:p>
      </dgm:t>
    </dgm:pt>
    <dgm:pt modelId="{595DD02B-A909-41F2-AF9C-BBFAF350F62C}" type="pres">
      <dgm:prSet presAssocID="{945D9A6B-D76E-42B7-B63B-987FC440BA50}" presName="linearFlow" presStyleCnt="0">
        <dgm:presLayoutVars>
          <dgm:dir/>
          <dgm:animLvl val="lvl"/>
          <dgm:resizeHandles/>
        </dgm:presLayoutVars>
      </dgm:prSet>
      <dgm:spPr/>
    </dgm:pt>
    <dgm:pt modelId="{34B10F42-AFC8-49D4-9E80-AA0C6DCC9FC2}" type="pres">
      <dgm:prSet presAssocID="{5F61504C-6EC0-41F7-9868-90BEC79FD523}" presName="compositeNode" presStyleCnt="0">
        <dgm:presLayoutVars>
          <dgm:bulletEnabled val="1"/>
        </dgm:presLayoutVars>
      </dgm:prSet>
      <dgm:spPr/>
    </dgm:pt>
    <dgm:pt modelId="{CA70CDB3-D5CE-47BB-8510-F0740A7D23FE}" type="pres">
      <dgm:prSet presAssocID="{5F61504C-6EC0-41F7-9868-90BEC79FD523}" presName="image" presStyleLbl="fgImgPlace1" presStyleIdx="0" presStyleCnt="3" custScaleX="280243" custScaleY="228967" custLinFactX="56029" custLinFactNeighborX="100000" custLinFactNeighborY="6920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5090183D-EDB0-4C7D-B91A-734A9BD2A01F}" type="pres">
      <dgm:prSet presAssocID="{5F61504C-6EC0-41F7-9868-90BEC79FD523}" presName="childNode" presStyleLbl="node1" presStyleIdx="0" presStyleCnt="3" custAng="0" custScaleX="113545" custScaleY="58405" custLinFactNeighborX="15480" custLinFactNeighborY="4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8DA668-D661-4619-B9BD-44F8DFB33F91}" type="pres">
      <dgm:prSet presAssocID="{5F61504C-6EC0-41F7-9868-90BEC79FD523}" presName="parentNode" presStyleLbl="revTx" presStyleIdx="0" presStyleCnt="3" custScaleX="240502" custScaleY="109497" custLinFactNeighborX="50517" custLinFactNeighborY="16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9B43D5-0457-409B-B895-DC485791B225}" type="pres">
      <dgm:prSet presAssocID="{B96B3E32-AC05-4061-ADBE-4598520C5906}" presName="sibTrans" presStyleCnt="0"/>
      <dgm:spPr/>
    </dgm:pt>
    <dgm:pt modelId="{7EC6EC67-F17D-4B14-A573-4ED31DC8C388}" type="pres">
      <dgm:prSet presAssocID="{B08A1676-E2A5-4E46-9666-B1E87B2E028C}" presName="compositeNode" presStyleCnt="0">
        <dgm:presLayoutVars>
          <dgm:bulletEnabled val="1"/>
        </dgm:presLayoutVars>
      </dgm:prSet>
      <dgm:spPr/>
    </dgm:pt>
    <dgm:pt modelId="{D980280C-D454-4314-BFCA-87A101136F9C}" type="pres">
      <dgm:prSet presAssocID="{B08A1676-E2A5-4E46-9666-B1E87B2E028C}" presName="image" presStyleLbl="fgImgPlace1" presStyleIdx="1" presStyleCnt="3" custScaleX="253462" custScaleY="378030" custLinFactX="42147" custLinFactY="211226" custLinFactNeighborX="100000" custLinFactNeighborY="30000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</dgm:pt>
    <dgm:pt modelId="{704BC8CF-477D-41ED-A3C4-DEE7F5831E4C}" type="pres">
      <dgm:prSet presAssocID="{B08A1676-E2A5-4E46-9666-B1E87B2E028C}" presName="childNode" presStyleLbl="node1" presStyleIdx="1" presStyleCnt="3" custLinFactNeighborX="5566" custLinFactNeighborY="-290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29F7D-5AFD-4E60-847A-BEEC89A70049}" type="pres">
      <dgm:prSet presAssocID="{B08A1676-E2A5-4E46-9666-B1E87B2E028C}" presName="parentNode" presStyleLbl="revTx" presStyleIdx="1" presStyleCnt="3" custLinFactNeighborX="-28784" custLinFactNeighborY="-290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51ABB6-0D06-46A7-9DD1-97C4C5EF7877}" type="pres">
      <dgm:prSet presAssocID="{8517FE4B-FE8D-4778-B7D7-EB6DF8ABA173}" presName="sibTrans" presStyleCnt="0"/>
      <dgm:spPr/>
    </dgm:pt>
    <dgm:pt modelId="{97E0DFEC-46EC-43A0-BC56-EFEBAC3DBC4D}" type="pres">
      <dgm:prSet presAssocID="{A27BA7A4-7EA5-4008-9AE1-915C7F9AD340}" presName="compositeNode" presStyleCnt="0">
        <dgm:presLayoutVars>
          <dgm:bulletEnabled val="1"/>
        </dgm:presLayoutVars>
      </dgm:prSet>
      <dgm:spPr/>
    </dgm:pt>
    <dgm:pt modelId="{BDB7D89F-FCF2-4093-974E-72957E4F4EB0}" type="pres">
      <dgm:prSet presAssocID="{A27BA7A4-7EA5-4008-9AE1-915C7F9AD340}" presName="image" presStyleLbl="fgImgPlace1" presStyleIdx="2" presStyleCnt="3" custScaleX="377232" custScaleY="470633" custLinFactY="200000" custLinFactNeighborX="70119" custLinFactNeighborY="26071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</dgm:pt>
    <dgm:pt modelId="{092ACC10-6209-43B1-B52C-430623853BE0}" type="pres">
      <dgm:prSet presAssocID="{A27BA7A4-7EA5-4008-9AE1-915C7F9AD340}" presName="childNode" presStyleLbl="node1" presStyleIdx="2" presStyleCnt="3" custScaleX="143116" custLinFactNeighborX="-21434" custLinFactNeighborY="-12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A8B452-389D-420C-9E28-4A534ABC1F37}" type="pres">
      <dgm:prSet presAssocID="{A27BA7A4-7EA5-4008-9AE1-915C7F9AD340}" presName="parentNode" presStyleLbl="revTx" presStyleIdx="2" presStyleCnt="3" custLinFactX="-114040" custLinFactNeighborX="-200000" custLinFactNeighborY="-144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3A4756-8ED3-4BBD-B98F-A6859D5FE33F}" type="presOf" srcId="{C8F31003-8673-4555-BC2C-1D17AD1FE287}" destId="{5090183D-EDB0-4C7D-B91A-734A9BD2A01F}" srcOrd="0" destOrd="0" presId="urn:microsoft.com/office/officeart/2005/8/layout/hList2"/>
    <dgm:cxn modelId="{20918F52-EA89-46A6-AD3F-41CF1EA5C920}" type="presOf" srcId="{0263EDE4-22DF-4EC4-88A3-7BB1B8A20B02}" destId="{092ACC10-6209-43B1-B52C-430623853BE0}" srcOrd="0" destOrd="0" presId="urn:microsoft.com/office/officeart/2005/8/layout/hList2"/>
    <dgm:cxn modelId="{4D831D63-879D-45F7-8B0A-E9DE6865E971}" srcId="{945D9A6B-D76E-42B7-B63B-987FC440BA50}" destId="{A27BA7A4-7EA5-4008-9AE1-915C7F9AD340}" srcOrd="2" destOrd="0" parTransId="{5D30A464-B57B-4DAB-9ABD-317F8A6B1302}" sibTransId="{7CDCDBFA-6256-4291-B20B-39304918AF8A}"/>
    <dgm:cxn modelId="{720F60E8-1E5A-4A63-BC74-BA39E5FC15F4}" type="presOf" srcId="{9DCB1D44-5EE4-4513-AF78-676864D90B0D}" destId="{704BC8CF-477D-41ED-A3C4-DEE7F5831E4C}" srcOrd="0" destOrd="0" presId="urn:microsoft.com/office/officeart/2005/8/layout/hList2"/>
    <dgm:cxn modelId="{26FCE99F-B2F8-4CB4-9410-CC75561D2F47}" type="presOf" srcId="{A27BA7A4-7EA5-4008-9AE1-915C7F9AD340}" destId="{A0A8B452-389D-420C-9E28-4A534ABC1F37}" srcOrd="0" destOrd="0" presId="urn:microsoft.com/office/officeart/2005/8/layout/hList2"/>
    <dgm:cxn modelId="{1AC2889A-0DB2-4DEA-B9E8-69CD1A14E1AA}" srcId="{B08A1676-E2A5-4E46-9666-B1E87B2E028C}" destId="{9DCB1D44-5EE4-4513-AF78-676864D90B0D}" srcOrd="0" destOrd="0" parTransId="{B1972AA0-80C9-4036-AB2B-4F452444691E}" sibTransId="{0E60B3D4-50BB-47E6-A5C5-A5AAF30631D4}"/>
    <dgm:cxn modelId="{AC5A6BBF-C125-45F7-A643-F219ACC9F664}" type="presOf" srcId="{A0488029-FAD9-4908-BB35-44E4C75D0066}" destId="{092ACC10-6209-43B1-B52C-430623853BE0}" srcOrd="0" destOrd="1" presId="urn:microsoft.com/office/officeart/2005/8/layout/hList2"/>
    <dgm:cxn modelId="{2B0609C5-68AE-45DC-8FDF-B861BDCF01AA}" type="presOf" srcId="{B08A1676-E2A5-4E46-9666-B1E87B2E028C}" destId="{D0929F7D-5AFD-4E60-847A-BEEC89A70049}" srcOrd="0" destOrd="0" presId="urn:microsoft.com/office/officeart/2005/8/layout/hList2"/>
    <dgm:cxn modelId="{C7F21E86-F0DA-43F8-BCE7-75EC8E1F849A}" srcId="{5F61504C-6EC0-41F7-9868-90BEC79FD523}" destId="{C8F31003-8673-4555-BC2C-1D17AD1FE287}" srcOrd="0" destOrd="0" parTransId="{52B187A9-9C7E-469C-8781-0B07435FD013}" sibTransId="{89129179-177B-4262-8BDD-1AAD6BF250FA}"/>
    <dgm:cxn modelId="{77E85328-A2D3-499A-87D9-E064E4E9C558}" srcId="{945D9A6B-D76E-42B7-B63B-987FC440BA50}" destId="{B08A1676-E2A5-4E46-9666-B1E87B2E028C}" srcOrd="1" destOrd="0" parTransId="{32CAC7A4-5F71-4732-AB37-0E9D9A914FC1}" sibTransId="{8517FE4B-FE8D-4778-B7D7-EB6DF8ABA173}"/>
    <dgm:cxn modelId="{C9E15F87-2E9B-4645-BBF2-4F2D3C08E580}" srcId="{945D9A6B-D76E-42B7-B63B-987FC440BA50}" destId="{5F61504C-6EC0-41F7-9868-90BEC79FD523}" srcOrd="0" destOrd="0" parTransId="{7FC9FAEA-3755-4D9C-9A67-4F4EB97BDD61}" sibTransId="{B96B3E32-AC05-4061-ADBE-4598520C5906}"/>
    <dgm:cxn modelId="{517ABBC9-B749-4285-B3C6-90FB0E49A309}" srcId="{A27BA7A4-7EA5-4008-9AE1-915C7F9AD340}" destId="{0263EDE4-22DF-4EC4-88A3-7BB1B8A20B02}" srcOrd="0" destOrd="0" parTransId="{4CB04CD1-052F-4328-85D8-BCB0CA3FD260}" sibTransId="{E6208906-1F76-43B0-A5CC-E827937E972A}"/>
    <dgm:cxn modelId="{5CD502C8-8516-474B-9B11-683624D7308F}" type="presOf" srcId="{5F61504C-6EC0-41F7-9868-90BEC79FD523}" destId="{5B8DA668-D661-4619-B9BD-44F8DFB33F91}" srcOrd="0" destOrd="0" presId="urn:microsoft.com/office/officeart/2005/8/layout/hList2"/>
    <dgm:cxn modelId="{8EE3CEB7-2D1A-4914-9D62-B851EEE168DE}" type="presOf" srcId="{945D9A6B-D76E-42B7-B63B-987FC440BA50}" destId="{595DD02B-A909-41F2-AF9C-BBFAF350F62C}" srcOrd="0" destOrd="0" presId="urn:microsoft.com/office/officeart/2005/8/layout/hList2"/>
    <dgm:cxn modelId="{037AB696-A177-49A3-9E2F-7C694721CADA}" srcId="{A27BA7A4-7EA5-4008-9AE1-915C7F9AD340}" destId="{A0488029-FAD9-4908-BB35-44E4C75D0066}" srcOrd="1" destOrd="0" parTransId="{24E0308B-3797-40BE-92D0-8F3C709F7B46}" sibTransId="{32DB6A4C-B469-470E-A909-45BEBE369318}"/>
    <dgm:cxn modelId="{E2EC906F-569F-4BB0-B963-F102EFB6D454}" type="presParOf" srcId="{595DD02B-A909-41F2-AF9C-BBFAF350F62C}" destId="{34B10F42-AFC8-49D4-9E80-AA0C6DCC9FC2}" srcOrd="0" destOrd="0" presId="urn:microsoft.com/office/officeart/2005/8/layout/hList2"/>
    <dgm:cxn modelId="{30D11593-B2FF-4811-884E-371CD65FFCA7}" type="presParOf" srcId="{34B10F42-AFC8-49D4-9E80-AA0C6DCC9FC2}" destId="{CA70CDB3-D5CE-47BB-8510-F0740A7D23FE}" srcOrd="0" destOrd="0" presId="urn:microsoft.com/office/officeart/2005/8/layout/hList2"/>
    <dgm:cxn modelId="{3FF02D4F-DEAE-46A5-AE7A-283063781AE9}" type="presParOf" srcId="{34B10F42-AFC8-49D4-9E80-AA0C6DCC9FC2}" destId="{5090183D-EDB0-4C7D-B91A-734A9BD2A01F}" srcOrd="1" destOrd="0" presId="urn:microsoft.com/office/officeart/2005/8/layout/hList2"/>
    <dgm:cxn modelId="{105BA692-2AEC-476F-991C-CEC8676A9BE9}" type="presParOf" srcId="{34B10F42-AFC8-49D4-9E80-AA0C6DCC9FC2}" destId="{5B8DA668-D661-4619-B9BD-44F8DFB33F91}" srcOrd="2" destOrd="0" presId="urn:microsoft.com/office/officeart/2005/8/layout/hList2"/>
    <dgm:cxn modelId="{AEFD9901-4083-4E8F-8D81-FF428B109B9C}" type="presParOf" srcId="{595DD02B-A909-41F2-AF9C-BBFAF350F62C}" destId="{9C9B43D5-0457-409B-B895-DC485791B225}" srcOrd="1" destOrd="0" presId="urn:microsoft.com/office/officeart/2005/8/layout/hList2"/>
    <dgm:cxn modelId="{47CE3B05-483D-4FE8-8196-418CAD709B8F}" type="presParOf" srcId="{595DD02B-A909-41F2-AF9C-BBFAF350F62C}" destId="{7EC6EC67-F17D-4B14-A573-4ED31DC8C388}" srcOrd="2" destOrd="0" presId="urn:microsoft.com/office/officeart/2005/8/layout/hList2"/>
    <dgm:cxn modelId="{89DC9755-D6DF-4AF2-8204-BEB315CD1CE7}" type="presParOf" srcId="{7EC6EC67-F17D-4B14-A573-4ED31DC8C388}" destId="{D980280C-D454-4314-BFCA-87A101136F9C}" srcOrd="0" destOrd="0" presId="urn:microsoft.com/office/officeart/2005/8/layout/hList2"/>
    <dgm:cxn modelId="{EC4C084F-6A89-4529-BA25-EE37FD221848}" type="presParOf" srcId="{7EC6EC67-F17D-4B14-A573-4ED31DC8C388}" destId="{704BC8CF-477D-41ED-A3C4-DEE7F5831E4C}" srcOrd="1" destOrd="0" presId="urn:microsoft.com/office/officeart/2005/8/layout/hList2"/>
    <dgm:cxn modelId="{798AC2A4-9CFF-4C4E-9328-CDFECD8D02FE}" type="presParOf" srcId="{7EC6EC67-F17D-4B14-A573-4ED31DC8C388}" destId="{D0929F7D-5AFD-4E60-847A-BEEC89A70049}" srcOrd="2" destOrd="0" presId="urn:microsoft.com/office/officeart/2005/8/layout/hList2"/>
    <dgm:cxn modelId="{1863B6AE-7AAD-4EC9-B818-E73055531D34}" type="presParOf" srcId="{595DD02B-A909-41F2-AF9C-BBFAF350F62C}" destId="{CC51ABB6-0D06-46A7-9DD1-97C4C5EF7877}" srcOrd="3" destOrd="0" presId="urn:microsoft.com/office/officeart/2005/8/layout/hList2"/>
    <dgm:cxn modelId="{1C3147C0-DE7F-4543-93F4-851E45F329C8}" type="presParOf" srcId="{595DD02B-A909-41F2-AF9C-BBFAF350F62C}" destId="{97E0DFEC-46EC-43A0-BC56-EFEBAC3DBC4D}" srcOrd="4" destOrd="0" presId="urn:microsoft.com/office/officeart/2005/8/layout/hList2"/>
    <dgm:cxn modelId="{7779A4FE-3A4C-479F-9337-69E49F83F873}" type="presParOf" srcId="{97E0DFEC-46EC-43A0-BC56-EFEBAC3DBC4D}" destId="{BDB7D89F-FCF2-4093-974E-72957E4F4EB0}" srcOrd="0" destOrd="0" presId="urn:microsoft.com/office/officeart/2005/8/layout/hList2"/>
    <dgm:cxn modelId="{BB5F0C48-CC6E-4A3C-9BE0-8462CDAFC5E2}" type="presParOf" srcId="{97E0DFEC-46EC-43A0-BC56-EFEBAC3DBC4D}" destId="{092ACC10-6209-43B1-B52C-430623853BE0}" srcOrd="1" destOrd="0" presId="urn:microsoft.com/office/officeart/2005/8/layout/hList2"/>
    <dgm:cxn modelId="{3D1E9FDE-9EAA-4452-8937-AED29D177496}" type="presParOf" srcId="{97E0DFEC-46EC-43A0-BC56-EFEBAC3DBC4D}" destId="{A0A8B452-389D-420C-9E28-4A534ABC1F3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717AC-C2CF-4055-88D9-AECD592694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6EE124-827A-4811-ADB6-BC3274966AAB}">
      <dgm:prSet phldrT="[Texto]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s-ES" dirty="0" smtClean="0">
              <a:solidFill>
                <a:schemeClr val="tx2"/>
              </a:solidFill>
              <a:latin typeface="Comic Sans MS" pitchFamily="66" charset="0"/>
            </a:rPr>
            <a:t>Acogió poetas que intentaron mantener los ideales formales de la poesía renacentista.</a:t>
          </a:r>
          <a:endParaRPr lang="es-ES" dirty="0">
            <a:solidFill>
              <a:schemeClr val="tx2"/>
            </a:solidFill>
            <a:latin typeface="Comic Sans MS" pitchFamily="66" charset="0"/>
          </a:endParaRPr>
        </a:p>
      </dgm:t>
    </dgm:pt>
    <dgm:pt modelId="{CE917548-FB21-42EE-AFB4-787F1949F86F}" type="parTrans" cxnId="{27F4FFB6-13E4-40DF-A9DC-FBCCB00F5614}">
      <dgm:prSet/>
      <dgm:spPr/>
      <dgm:t>
        <a:bodyPr/>
        <a:lstStyle/>
        <a:p>
          <a:endParaRPr lang="es-ES"/>
        </a:p>
      </dgm:t>
    </dgm:pt>
    <dgm:pt modelId="{A5FD659C-334A-48CA-898D-DC6D09798777}" type="sibTrans" cxnId="{27F4FFB6-13E4-40DF-A9DC-FBCCB00F5614}">
      <dgm:prSet/>
      <dgm:spPr/>
      <dgm:t>
        <a:bodyPr/>
        <a:lstStyle/>
        <a:p>
          <a:endParaRPr lang="es-ES"/>
        </a:p>
      </dgm:t>
    </dgm:pt>
    <dgm:pt modelId="{99F82DD7-9E87-4797-94D4-397006E63C9A}">
      <dgm:prSet phldrT="[Texto]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s-ES" dirty="0" smtClean="0">
              <a:solidFill>
                <a:schemeClr val="tx2"/>
              </a:solidFill>
              <a:latin typeface="Comic Sans MS" pitchFamily="66" charset="0"/>
            </a:rPr>
            <a:t>Sirvieron de marco para los temas del Barroco.</a:t>
          </a:r>
          <a:endParaRPr lang="es-ES" dirty="0">
            <a:solidFill>
              <a:schemeClr val="tx2"/>
            </a:solidFill>
            <a:latin typeface="Comic Sans MS" pitchFamily="66" charset="0"/>
          </a:endParaRPr>
        </a:p>
      </dgm:t>
    </dgm:pt>
    <dgm:pt modelId="{AC23A222-60D6-4456-8D5D-64A29C867751}" type="parTrans" cxnId="{0578DA40-D2AD-4B78-B00F-CDB2D74D8B23}">
      <dgm:prSet/>
      <dgm:spPr/>
      <dgm:t>
        <a:bodyPr/>
        <a:lstStyle/>
        <a:p>
          <a:endParaRPr lang="es-ES"/>
        </a:p>
      </dgm:t>
    </dgm:pt>
    <dgm:pt modelId="{35C5978C-B610-4DA5-998E-01435436467C}" type="sibTrans" cxnId="{0578DA40-D2AD-4B78-B00F-CDB2D74D8B23}">
      <dgm:prSet/>
      <dgm:spPr/>
      <dgm:t>
        <a:bodyPr/>
        <a:lstStyle/>
        <a:p>
          <a:endParaRPr lang="es-ES"/>
        </a:p>
      </dgm:t>
    </dgm:pt>
    <dgm:pt modelId="{78D14A85-0C42-4247-ADDA-1EDA90AB59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es-ES" sz="2000" dirty="0" smtClean="0">
              <a:solidFill>
                <a:schemeClr val="tx2"/>
              </a:solidFill>
              <a:latin typeface="Comic Sans MS" pitchFamily="66" charset="0"/>
            </a:rPr>
            <a:t>Brevedad de la vida, desengaño..</a:t>
          </a:r>
          <a:endParaRPr lang="es-ES" sz="2000" dirty="0">
            <a:solidFill>
              <a:schemeClr val="tx2"/>
            </a:solidFill>
            <a:latin typeface="Comic Sans MS" pitchFamily="66" charset="0"/>
          </a:endParaRPr>
        </a:p>
      </dgm:t>
    </dgm:pt>
    <dgm:pt modelId="{70BE7B36-7942-4CE9-8ED7-EB2E0823DBB9}" type="parTrans" cxnId="{51BEE5DA-248C-4A84-9E46-C0D887891F82}">
      <dgm:prSet/>
      <dgm:spPr/>
      <dgm:t>
        <a:bodyPr/>
        <a:lstStyle/>
        <a:p>
          <a:endParaRPr lang="es-ES"/>
        </a:p>
      </dgm:t>
    </dgm:pt>
    <dgm:pt modelId="{ED87422D-FBB0-4861-9AE6-B950D849DBE7}" type="sibTrans" cxnId="{51BEE5DA-248C-4A84-9E46-C0D887891F82}">
      <dgm:prSet/>
      <dgm:spPr/>
      <dgm:t>
        <a:bodyPr/>
        <a:lstStyle/>
        <a:p>
          <a:endParaRPr lang="es-ES"/>
        </a:p>
      </dgm:t>
    </dgm:pt>
    <dgm:pt modelId="{D0174DF8-E565-412D-8555-EDC2A7E2CEAA}" type="pres">
      <dgm:prSet presAssocID="{105717AC-C2CF-4055-88D9-AECD592694CD}" presName="linear" presStyleCnt="0">
        <dgm:presLayoutVars>
          <dgm:animLvl val="lvl"/>
          <dgm:resizeHandles val="exact"/>
        </dgm:presLayoutVars>
      </dgm:prSet>
      <dgm:spPr/>
    </dgm:pt>
    <dgm:pt modelId="{EFE7EC3A-29B0-445D-B409-A7C6B56AC1A8}" type="pres">
      <dgm:prSet presAssocID="{DF6EE124-827A-4811-ADB6-BC3274966AA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C6A75-EC06-4075-906C-6925E43C5A01}" type="pres">
      <dgm:prSet presAssocID="{A5FD659C-334A-48CA-898D-DC6D09798777}" presName="spacer" presStyleCnt="0"/>
      <dgm:spPr/>
    </dgm:pt>
    <dgm:pt modelId="{75F2B9DD-253C-4897-BA96-15849E85A5B0}" type="pres">
      <dgm:prSet presAssocID="{99F82DD7-9E87-4797-94D4-397006E63C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98D2A-D9DC-4557-896C-46B552A742F3}" type="pres">
      <dgm:prSet presAssocID="{99F82DD7-9E87-4797-94D4-397006E63C9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78DA40-D2AD-4B78-B00F-CDB2D74D8B23}" srcId="{105717AC-C2CF-4055-88D9-AECD592694CD}" destId="{99F82DD7-9E87-4797-94D4-397006E63C9A}" srcOrd="1" destOrd="0" parTransId="{AC23A222-60D6-4456-8D5D-64A29C867751}" sibTransId="{35C5978C-B610-4DA5-998E-01435436467C}"/>
    <dgm:cxn modelId="{F9E1AC36-E788-4373-8378-BF1205A156C0}" type="presOf" srcId="{DF6EE124-827A-4811-ADB6-BC3274966AAB}" destId="{EFE7EC3A-29B0-445D-B409-A7C6B56AC1A8}" srcOrd="0" destOrd="0" presId="urn:microsoft.com/office/officeart/2005/8/layout/vList2"/>
    <dgm:cxn modelId="{27F4FFB6-13E4-40DF-A9DC-FBCCB00F5614}" srcId="{105717AC-C2CF-4055-88D9-AECD592694CD}" destId="{DF6EE124-827A-4811-ADB6-BC3274966AAB}" srcOrd="0" destOrd="0" parTransId="{CE917548-FB21-42EE-AFB4-787F1949F86F}" sibTransId="{A5FD659C-334A-48CA-898D-DC6D09798777}"/>
    <dgm:cxn modelId="{F20A267F-AE9C-4F51-A107-79DF6D181774}" type="presOf" srcId="{99F82DD7-9E87-4797-94D4-397006E63C9A}" destId="{75F2B9DD-253C-4897-BA96-15849E85A5B0}" srcOrd="0" destOrd="0" presId="urn:microsoft.com/office/officeart/2005/8/layout/vList2"/>
    <dgm:cxn modelId="{F1FC7BD0-2F8F-4F1C-A624-88BCD434A64C}" type="presOf" srcId="{78D14A85-0C42-4247-ADDA-1EDA90AB5903}" destId="{D1498D2A-D9DC-4557-896C-46B552A742F3}" srcOrd="0" destOrd="0" presId="urn:microsoft.com/office/officeart/2005/8/layout/vList2"/>
    <dgm:cxn modelId="{C1F9B687-5B9A-4A59-BE30-CFAE038C0A49}" type="presOf" srcId="{105717AC-C2CF-4055-88D9-AECD592694CD}" destId="{D0174DF8-E565-412D-8555-EDC2A7E2CEAA}" srcOrd="0" destOrd="0" presId="urn:microsoft.com/office/officeart/2005/8/layout/vList2"/>
    <dgm:cxn modelId="{51BEE5DA-248C-4A84-9E46-C0D887891F82}" srcId="{99F82DD7-9E87-4797-94D4-397006E63C9A}" destId="{78D14A85-0C42-4247-ADDA-1EDA90AB5903}" srcOrd="0" destOrd="0" parTransId="{70BE7B36-7942-4CE9-8ED7-EB2E0823DBB9}" sibTransId="{ED87422D-FBB0-4861-9AE6-B950D849DBE7}"/>
    <dgm:cxn modelId="{A98A4544-19EB-4C3E-9658-67568AA1BAAE}" type="presParOf" srcId="{D0174DF8-E565-412D-8555-EDC2A7E2CEAA}" destId="{EFE7EC3A-29B0-445D-B409-A7C6B56AC1A8}" srcOrd="0" destOrd="0" presId="urn:microsoft.com/office/officeart/2005/8/layout/vList2"/>
    <dgm:cxn modelId="{BFDC9510-918F-44ED-8296-44F9794C91BA}" type="presParOf" srcId="{D0174DF8-E565-412D-8555-EDC2A7E2CEAA}" destId="{C40C6A75-EC06-4075-906C-6925E43C5A01}" srcOrd="1" destOrd="0" presId="urn:microsoft.com/office/officeart/2005/8/layout/vList2"/>
    <dgm:cxn modelId="{DBF03F01-4313-4E54-850E-A480744C1530}" type="presParOf" srcId="{D0174DF8-E565-412D-8555-EDC2A7E2CEAA}" destId="{75F2B9DD-253C-4897-BA96-15849E85A5B0}" srcOrd="2" destOrd="0" presId="urn:microsoft.com/office/officeart/2005/8/layout/vList2"/>
    <dgm:cxn modelId="{F70995D1-071D-44F8-9C06-AA5A90909762}" type="presParOf" srcId="{D0174DF8-E565-412D-8555-EDC2A7E2CEAA}" destId="{D1498D2A-D9DC-4557-896C-46B552A742F3}" srcOrd="3" destOrd="0" presId="urn:microsoft.com/office/officeart/2005/8/layout/vList2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D3E4FD-438C-4FA3-8BA6-5CD5B059D896}">
      <dsp:nvSpPr>
        <dsp:cNvPr id="0" name=""/>
        <dsp:cNvSpPr/>
      </dsp:nvSpPr>
      <dsp:spPr>
        <a:xfrm rot="910965">
          <a:off x="-121034" y="26054"/>
          <a:ext cx="2000232" cy="789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2"/>
              </a:solidFill>
            </a:rPr>
            <a:t>Quevedo fue un hombre apasionado y violento.</a:t>
          </a:r>
          <a:endParaRPr lang="es-ES" sz="1500" kern="1200" dirty="0">
            <a:solidFill>
              <a:schemeClr val="tx2"/>
            </a:solidFill>
          </a:endParaRPr>
        </a:p>
      </dsp:txBody>
      <dsp:txXfrm rot="910965">
        <a:off x="-121034" y="26054"/>
        <a:ext cx="2000232" cy="789750"/>
      </dsp:txXfrm>
    </dsp:sp>
    <dsp:sp modelId="{3C4CD076-AE34-4786-B001-6D088DF5ED58}">
      <dsp:nvSpPr>
        <dsp:cNvPr id="0" name=""/>
        <dsp:cNvSpPr/>
      </dsp:nvSpPr>
      <dsp:spPr>
        <a:xfrm>
          <a:off x="0" y="859005"/>
          <a:ext cx="2000232" cy="789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2"/>
              </a:solidFill>
            </a:rPr>
            <a:t>Prototipo de cortesano, con una amplia cultura.</a:t>
          </a:r>
          <a:endParaRPr lang="es-ES" sz="1500" kern="1200" dirty="0">
            <a:solidFill>
              <a:schemeClr val="tx2"/>
            </a:solidFill>
          </a:endParaRPr>
        </a:p>
      </dsp:txBody>
      <dsp:txXfrm>
        <a:off x="0" y="859005"/>
        <a:ext cx="2000232" cy="789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2C5FB-3DA7-4FDD-B866-35D31DEB02D1}">
      <dsp:nvSpPr>
        <dsp:cNvPr id="0" name=""/>
        <dsp:cNvSpPr/>
      </dsp:nvSpPr>
      <dsp:spPr>
        <a:xfrm>
          <a:off x="0" y="731270"/>
          <a:ext cx="757242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FB3D4-9AD8-49D7-A4EE-D0CD08D31B48}">
      <dsp:nvSpPr>
        <dsp:cNvPr id="0" name=""/>
        <dsp:cNvSpPr/>
      </dsp:nvSpPr>
      <dsp:spPr>
        <a:xfrm>
          <a:off x="378621" y="52310"/>
          <a:ext cx="5300699" cy="13579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2"/>
              </a:solidFill>
              <a:latin typeface="Comic Sans MS" pitchFamily="66" charset="0"/>
            </a:rPr>
            <a:t>Quevedo se orienta en dos direcciones:</a:t>
          </a:r>
          <a:endParaRPr lang="es-ES" sz="2800" b="1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378621" y="52310"/>
        <a:ext cx="5300699" cy="1357920"/>
      </dsp:txXfrm>
    </dsp:sp>
    <dsp:sp modelId="{02C294D2-6C99-44C7-AAE7-03F71CD9CB65}">
      <dsp:nvSpPr>
        <dsp:cNvPr id="0" name=""/>
        <dsp:cNvSpPr/>
      </dsp:nvSpPr>
      <dsp:spPr>
        <a:xfrm flipV="1">
          <a:off x="0" y="2817830"/>
          <a:ext cx="7572428" cy="1044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C10E8-AE03-449D-AEEF-178E6057EF38}">
      <dsp:nvSpPr>
        <dsp:cNvPr id="0" name=""/>
        <dsp:cNvSpPr/>
      </dsp:nvSpPr>
      <dsp:spPr>
        <a:xfrm>
          <a:off x="378621" y="2138870"/>
          <a:ext cx="5300699" cy="13579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2"/>
              </a:solidFill>
              <a:latin typeface="Comic Sans MS" pitchFamily="66" charset="0"/>
            </a:rPr>
            <a:t>Interés por la idealización y el mundo </a:t>
          </a:r>
          <a:r>
            <a:rPr lang="es-ES" sz="2800" kern="1200" dirty="0" err="1" smtClean="0">
              <a:solidFill>
                <a:schemeClr val="tx2"/>
              </a:solidFill>
              <a:latin typeface="Comic Sans MS" pitchFamily="66" charset="0"/>
            </a:rPr>
            <a:t>suprahumano</a:t>
          </a:r>
          <a:r>
            <a:rPr lang="es-ES" sz="2800" kern="120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es-ES" sz="28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378621" y="2138870"/>
        <a:ext cx="5300699" cy="1357920"/>
      </dsp:txXfrm>
    </dsp:sp>
    <dsp:sp modelId="{7ADC8C69-DF01-4828-A9FA-D5ECD22B16AA}">
      <dsp:nvSpPr>
        <dsp:cNvPr id="0" name=""/>
        <dsp:cNvSpPr/>
      </dsp:nvSpPr>
      <dsp:spPr>
        <a:xfrm>
          <a:off x="0" y="4789281"/>
          <a:ext cx="757242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DFAED-CE22-4B81-ACC4-D493DC244027}">
      <dsp:nvSpPr>
        <dsp:cNvPr id="0" name=""/>
        <dsp:cNvSpPr/>
      </dsp:nvSpPr>
      <dsp:spPr>
        <a:xfrm>
          <a:off x="378621" y="4110321"/>
          <a:ext cx="5300699" cy="13579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2"/>
              </a:solidFill>
              <a:latin typeface="Comic Sans MS" pitchFamily="66" charset="0"/>
            </a:rPr>
            <a:t>El mundo infrahumano y plebeyo.</a:t>
          </a:r>
          <a:endParaRPr lang="es-ES" sz="28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378621" y="4110321"/>
        <a:ext cx="5300699" cy="1357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1CA14-74F3-4253-B536-3C0AB699CB73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omic Sans MS" pitchFamily="66" charset="0"/>
            </a:rPr>
            <a:t>Inspiración incontenible del ingenio para crear juegos verbales con las palabras.</a:t>
          </a:r>
          <a:endParaRPr lang="es-ES" sz="2400" kern="1200" dirty="0">
            <a:latin typeface="Comic Sans MS" pitchFamily="66" charset="0"/>
          </a:endParaRPr>
        </a:p>
      </dsp:txBody>
      <dsp:txXfrm>
        <a:off x="0" y="3059187"/>
        <a:ext cx="6096000" cy="1004093"/>
      </dsp:txXfrm>
    </dsp:sp>
    <dsp:sp modelId="{620B69E1-43A1-4711-9ED8-8FA18E6DE48E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latin typeface="Comic Sans MS" pitchFamily="66" charset="0"/>
            </a:rPr>
            <a:t>FUROR INGENII</a:t>
          </a:r>
          <a:endParaRPr lang="es-ES" sz="3300" b="1" kern="1200" dirty="0">
            <a:latin typeface="Comic Sans MS" pitchFamily="66" charset="0"/>
          </a:endParaRPr>
        </a:p>
      </dsp:txBody>
      <dsp:txXfrm rot="10800000">
        <a:off x="0" y="1529953"/>
        <a:ext cx="6096000" cy="1544296"/>
      </dsp:txXfrm>
    </dsp:sp>
    <dsp:sp modelId="{1D9FFF87-D8D4-4717-A6AE-E40A8CF9E4BB}">
      <dsp:nvSpPr>
        <dsp:cNvPr id="0" name=""/>
        <dsp:cNvSpPr/>
      </dsp:nvSpPr>
      <dsp:spPr>
        <a:xfrm rot="10800000">
          <a:off x="0" y="0"/>
          <a:ext cx="6096000" cy="1544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0" kern="1200" dirty="0" smtClean="0">
              <a:latin typeface="Comic Sans MS" pitchFamily="66" charset="0"/>
            </a:rPr>
            <a:t>OBSESIÓN POR:</a:t>
          </a:r>
          <a:endParaRPr lang="es-ES" sz="3300" b="0" kern="1200" dirty="0">
            <a:latin typeface="Comic Sans MS" pitchFamily="66" charset="0"/>
          </a:endParaRPr>
        </a:p>
      </dsp:txBody>
      <dsp:txXfrm rot="10800000">
        <a:off x="0" y="0"/>
        <a:ext cx="6096000" cy="15442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6BA92-6EDE-484B-BA45-C4349DC2569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solidFill>
                <a:schemeClr val="tx2"/>
              </a:solidFill>
              <a:latin typeface="Comic Sans MS" pitchFamily="66" charset="0"/>
            </a:rPr>
            <a:t>MORAL.</a:t>
          </a:r>
          <a:endParaRPr lang="es-ES" sz="3300" b="1" kern="1200" dirty="0">
            <a:solidFill>
              <a:schemeClr val="tx2"/>
            </a:solidFill>
            <a:latin typeface="Comic Sans MS" pitchFamily="66" charset="0"/>
          </a:endParaRPr>
        </a:p>
      </dsp:txBody>
      <dsp:txXfrm rot="16200000">
        <a:off x="762000" y="-762000"/>
        <a:ext cx="1524000" cy="3048000"/>
      </dsp:txXfrm>
    </dsp:sp>
    <dsp:sp modelId="{2ACDCB2B-CD47-42E0-91B5-467C030E8FE5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solidFill>
                <a:schemeClr val="tx2"/>
              </a:solidFill>
              <a:latin typeface="Comic Sans MS" pitchFamily="66" charset="0"/>
            </a:rPr>
            <a:t>AMOROSA.</a:t>
          </a:r>
          <a:endParaRPr lang="es-ES" sz="3300" b="1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3048000" y="0"/>
        <a:ext cx="3048000" cy="1524000"/>
      </dsp:txXfrm>
    </dsp:sp>
    <dsp:sp modelId="{DD836D41-3E2B-43D0-A56A-193951636A47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solidFill>
                <a:schemeClr val="tx2"/>
              </a:solidFill>
              <a:latin typeface="Comic Sans MS" pitchFamily="66" charset="0"/>
            </a:rPr>
            <a:t>SATÍRICA.</a:t>
          </a:r>
          <a:endParaRPr lang="es-ES" sz="3300" b="1" kern="1200" dirty="0">
            <a:solidFill>
              <a:schemeClr val="tx2"/>
            </a:solidFill>
            <a:latin typeface="Comic Sans MS" pitchFamily="66" charset="0"/>
          </a:endParaRPr>
        </a:p>
      </dsp:txBody>
      <dsp:txXfrm rot="10800000">
        <a:off x="0" y="2539999"/>
        <a:ext cx="3048000" cy="1524000"/>
      </dsp:txXfrm>
    </dsp:sp>
    <dsp:sp modelId="{1F2F5B97-8FFB-4C93-BDBC-5CA26D8C230C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>
              <a:solidFill>
                <a:schemeClr val="tx2"/>
              </a:solidFill>
              <a:latin typeface="Comic Sans MS" pitchFamily="66" charset="0"/>
            </a:rPr>
            <a:t>POLÍTICA.</a:t>
          </a:r>
          <a:endParaRPr lang="es-ES" sz="3300" b="1" kern="1200" dirty="0">
            <a:solidFill>
              <a:schemeClr val="tx2"/>
            </a:solidFill>
            <a:latin typeface="Comic Sans MS" pitchFamily="66" charset="0"/>
          </a:endParaRPr>
        </a:p>
      </dsp:txBody>
      <dsp:txXfrm rot="5400000">
        <a:off x="3810000" y="1777999"/>
        <a:ext cx="1524000" cy="3048000"/>
      </dsp:txXfrm>
    </dsp:sp>
    <dsp:sp modelId="{AA5F20FB-BCC3-49A2-A245-8A6F4A7E52D6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rgbClr val="C00000"/>
              </a:solidFill>
            </a:rPr>
            <a:t>POESÍA.</a:t>
          </a:r>
          <a:endParaRPr lang="es-ES" sz="3300" kern="1200" dirty="0">
            <a:solidFill>
              <a:srgbClr val="C00000"/>
            </a:solidFill>
          </a:endParaRPr>
        </a:p>
      </dsp:txBody>
      <dsp:txXfrm>
        <a:off x="2133600" y="1523999"/>
        <a:ext cx="1828800" cy="1016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B92CA-9E8C-41CE-9A92-1ADFE46AB5A0}">
      <dsp:nvSpPr>
        <dsp:cNvPr id="0" name=""/>
        <dsp:cNvSpPr/>
      </dsp:nvSpPr>
      <dsp:spPr>
        <a:xfrm>
          <a:off x="0" y="2005556"/>
          <a:ext cx="5616624" cy="65826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tx2"/>
              </a:solidFill>
              <a:latin typeface="Comic Sans MS" pitchFamily="66" charset="0"/>
            </a:rPr>
            <a:t>El amor es inalcanzable</a:t>
          </a:r>
          <a:endParaRPr lang="es-ES" sz="2400" b="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0" y="2005556"/>
        <a:ext cx="5616624" cy="355464"/>
      </dsp:txXfrm>
    </dsp:sp>
    <dsp:sp modelId="{AC49C270-2F1E-4724-A0E4-F0A118CABC7E}">
      <dsp:nvSpPr>
        <dsp:cNvPr id="0" name=""/>
        <dsp:cNvSpPr/>
      </dsp:nvSpPr>
      <dsp:spPr>
        <a:xfrm>
          <a:off x="0" y="2347856"/>
          <a:ext cx="2808312" cy="30280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C00000"/>
              </a:solidFill>
            </a:rPr>
            <a:t>Paradoja dolorosa</a:t>
          </a:r>
          <a:endParaRPr lang="es-ES" sz="2000" b="1" kern="1200" dirty="0">
            <a:solidFill>
              <a:srgbClr val="C00000"/>
            </a:solidFill>
          </a:endParaRPr>
        </a:p>
      </dsp:txBody>
      <dsp:txXfrm>
        <a:off x="0" y="2347856"/>
        <a:ext cx="2808312" cy="302803"/>
      </dsp:txXfrm>
    </dsp:sp>
    <dsp:sp modelId="{A2BDFE0E-B0EE-4BC0-8316-5E3A1538AA12}">
      <dsp:nvSpPr>
        <dsp:cNvPr id="0" name=""/>
        <dsp:cNvSpPr/>
      </dsp:nvSpPr>
      <dsp:spPr>
        <a:xfrm>
          <a:off x="2808312" y="2347856"/>
          <a:ext cx="2808312" cy="30280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C00000"/>
              </a:solidFill>
            </a:rPr>
            <a:t>El placer queda descartado.</a:t>
          </a:r>
          <a:endParaRPr lang="es-ES" sz="1600" b="1" kern="1200" dirty="0">
            <a:solidFill>
              <a:srgbClr val="C00000"/>
            </a:solidFill>
          </a:endParaRPr>
        </a:p>
      </dsp:txBody>
      <dsp:txXfrm>
        <a:off x="2808312" y="2347856"/>
        <a:ext cx="2808312" cy="302803"/>
      </dsp:txXfrm>
    </dsp:sp>
    <dsp:sp modelId="{4D111D9D-A7D2-412A-90A8-AF2EA231BA7C}">
      <dsp:nvSpPr>
        <dsp:cNvPr id="0" name=""/>
        <dsp:cNvSpPr/>
      </dsp:nvSpPr>
      <dsp:spPr>
        <a:xfrm rot="10800000">
          <a:off x="0" y="1003013"/>
          <a:ext cx="5616624" cy="1012416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tx2"/>
              </a:solidFill>
              <a:latin typeface="Comic Sans MS" pitchFamily="66" charset="0"/>
            </a:rPr>
            <a:t>Misántropo y misógino     gran cantor del amor y de la mujer.</a:t>
          </a:r>
          <a:endParaRPr lang="es-ES" sz="1800" b="0" kern="1200" dirty="0">
            <a:solidFill>
              <a:schemeClr val="tx2"/>
            </a:solidFill>
            <a:latin typeface="Comic Sans MS" pitchFamily="66" charset="0"/>
          </a:endParaRPr>
        </a:p>
      </dsp:txBody>
      <dsp:txXfrm rot="10800000">
        <a:off x="0" y="1003013"/>
        <a:ext cx="5616624" cy="1012416"/>
      </dsp:txXfrm>
    </dsp:sp>
    <dsp:sp modelId="{75424E90-BD08-4C52-83F5-FFD794F2E0AD}">
      <dsp:nvSpPr>
        <dsp:cNvPr id="0" name=""/>
        <dsp:cNvSpPr/>
      </dsp:nvSpPr>
      <dsp:spPr>
        <a:xfrm rot="10800000">
          <a:off x="0" y="470"/>
          <a:ext cx="5616624" cy="1012416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2"/>
              </a:solidFill>
              <a:latin typeface="Comic Sans MS" pitchFamily="66" charset="0"/>
            </a:rPr>
            <a:t>POESÍA AMOROSA.</a:t>
          </a:r>
          <a:endParaRPr lang="es-ES" sz="2100" b="1" kern="1200" dirty="0">
            <a:solidFill>
              <a:schemeClr val="tx2"/>
            </a:solidFill>
            <a:latin typeface="Comic Sans MS" pitchFamily="66" charset="0"/>
          </a:endParaRPr>
        </a:p>
      </dsp:txBody>
      <dsp:txXfrm rot="10800000">
        <a:off x="0" y="470"/>
        <a:ext cx="5616624" cy="10124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DA668-D661-4619-B9BD-44F8DFB33F91}">
      <dsp:nvSpPr>
        <dsp:cNvPr id="0" name=""/>
        <dsp:cNvSpPr/>
      </dsp:nvSpPr>
      <dsp:spPr>
        <a:xfrm rot="16200000">
          <a:off x="-1736911" y="2529008"/>
          <a:ext cx="4735526" cy="685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431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chemeClr val="tx2"/>
              </a:solidFill>
              <a:latin typeface="Comic Sans MS" pitchFamily="66" charset="0"/>
            </a:rPr>
            <a:t>ES LA MÁS POPULAR</a:t>
          </a:r>
          <a:r>
            <a:rPr lang="es-ES" sz="3100" kern="1200" dirty="0" smtClean="0"/>
            <a:t>.</a:t>
          </a:r>
          <a:endParaRPr lang="es-ES" sz="3100" kern="1200" dirty="0"/>
        </a:p>
      </dsp:txBody>
      <dsp:txXfrm rot="16200000">
        <a:off x="-1736911" y="2529008"/>
        <a:ext cx="4735526" cy="685639"/>
      </dsp:txXfrm>
    </dsp:sp>
    <dsp:sp modelId="{5090183D-EDB0-4C7D-B91A-734A9BD2A01F}">
      <dsp:nvSpPr>
        <dsp:cNvPr id="0" name=""/>
        <dsp:cNvSpPr/>
      </dsp:nvSpPr>
      <dsp:spPr>
        <a:xfrm>
          <a:off x="753027" y="1557153"/>
          <a:ext cx="1612377" cy="25258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5143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omic Sans MS" pitchFamily="66" charset="0"/>
            </a:rPr>
            <a:t>Despliegue de figuras retóricas.</a:t>
          </a:r>
          <a:endParaRPr lang="es-ES" sz="1800" b="1" kern="1200" dirty="0">
            <a:latin typeface="Comic Sans MS" pitchFamily="66" charset="0"/>
          </a:endParaRPr>
        </a:p>
      </dsp:txBody>
      <dsp:txXfrm>
        <a:off x="753027" y="1557153"/>
        <a:ext cx="1612377" cy="2525899"/>
      </dsp:txXfrm>
    </dsp:sp>
    <dsp:sp modelId="{CA70CDB3-D5CE-47BB-8510-F0740A7D23FE}">
      <dsp:nvSpPr>
        <dsp:cNvPr id="0" name=""/>
        <dsp:cNvSpPr/>
      </dsp:nvSpPr>
      <dsp:spPr>
        <a:xfrm>
          <a:off x="720078" y="288032"/>
          <a:ext cx="1597870" cy="130550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29F7D-5AFD-4E60-847A-BEEC89A70049}">
      <dsp:nvSpPr>
        <dsp:cNvPr id="0" name=""/>
        <dsp:cNvSpPr/>
      </dsp:nvSpPr>
      <dsp:spPr>
        <a:xfrm rot="16200000">
          <a:off x="837466" y="2019856"/>
          <a:ext cx="4324800" cy="28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431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2"/>
              </a:solidFill>
              <a:latin typeface="Comic Sans MS" pitchFamily="66" charset="0"/>
            </a:rPr>
            <a:t>BURLA DE TODO.</a:t>
          </a:r>
          <a:endParaRPr lang="es-ES" sz="2400" b="1" kern="1200" dirty="0">
            <a:solidFill>
              <a:schemeClr val="tx2"/>
            </a:solidFill>
            <a:latin typeface="Comic Sans MS" pitchFamily="66" charset="0"/>
          </a:endParaRPr>
        </a:p>
      </dsp:txBody>
      <dsp:txXfrm rot="16200000">
        <a:off x="837466" y="2019856"/>
        <a:ext cx="4324800" cy="285086"/>
      </dsp:txXfrm>
    </dsp:sp>
    <dsp:sp modelId="{704BC8CF-477D-41ED-A3C4-DEE7F5831E4C}">
      <dsp:nvSpPr>
        <dsp:cNvPr id="0" name=""/>
        <dsp:cNvSpPr/>
      </dsp:nvSpPr>
      <dsp:spPr>
        <a:xfrm>
          <a:off x="3303508" y="0"/>
          <a:ext cx="1420033" cy="432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5143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latin typeface="Comic Sans MS" pitchFamily="66" charset="0"/>
            </a:rPr>
            <a:t>Nueva incursión en el contraste Barroco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>
        <a:off x="3303508" y="0"/>
        <a:ext cx="1420033" cy="4324800"/>
      </dsp:txXfrm>
    </dsp:sp>
    <dsp:sp modelId="{D980280C-D454-4314-BFCA-87A101136F9C}">
      <dsp:nvSpPr>
        <dsp:cNvPr id="0" name=""/>
        <dsp:cNvSpPr/>
      </dsp:nvSpPr>
      <dsp:spPr>
        <a:xfrm>
          <a:off x="3312367" y="2808312"/>
          <a:ext cx="1445172" cy="215542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8B452-389D-420C-9E28-4A534ABC1F37}">
      <dsp:nvSpPr>
        <dsp:cNvPr id="0" name=""/>
        <dsp:cNvSpPr/>
      </dsp:nvSpPr>
      <dsp:spPr>
        <a:xfrm rot="16200000">
          <a:off x="2876010" y="2722857"/>
          <a:ext cx="4324800" cy="285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431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chemeClr val="tx2"/>
              </a:solidFill>
              <a:latin typeface="Comic Sans MS" pitchFamily="66" charset="0"/>
            </a:rPr>
            <a:t>DESTACAN LAS LETRILLAS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 rot="16200000">
        <a:off x="2876010" y="2722857"/>
        <a:ext cx="4324800" cy="285086"/>
      </dsp:txXfrm>
    </dsp:sp>
    <dsp:sp modelId="{092ACC10-6209-43B1-B52C-430623853BE0}">
      <dsp:nvSpPr>
        <dsp:cNvPr id="0" name=""/>
        <dsp:cNvSpPr/>
      </dsp:nvSpPr>
      <dsp:spPr>
        <a:xfrm>
          <a:off x="5465739" y="784912"/>
          <a:ext cx="2032295" cy="432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5143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omic Sans MS" pitchFamily="66" charset="0"/>
            </a:rPr>
            <a:t>Como las de Góngora.</a:t>
          </a:r>
          <a:endParaRPr lang="es-ES" sz="1800" b="1" kern="1200" dirty="0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omic Sans MS" pitchFamily="66" charset="0"/>
            </a:rPr>
            <a:t>Ataques hacia el dinero y el matrimonio.</a:t>
          </a:r>
          <a:endParaRPr lang="es-ES" sz="1800" b="1" kern="1200" dirty="0">
            <a:latin typeface="Comic Sans MS" pitchFamily="66" charset="0"/>
          </a:endParaRPr>
        </a:p>
      </dsp:txBody>
      <dsp:txXfrm>
        <a:off x="5465739" y="784912"/>
        <a:ext cx="2032295" cy="4324800"/>
      </dsp:txXfrm>
    </dsp:sp>
    <dsp:sp modelId="{BDB7D89F-FCF2-4093-974E-72957E4F4EB0}">
      <dsp:nvSpPr>
        <dsp:cNvPr id="0" name=""/>
        <dsp:cNvSpPr/>
      </dsp:nvSpPr>
      <dsp:spPr>
        <a:xfrm>
          <a:off x="5400601" y="2520283"/>
          <a:ext cx="2150876" cy="268342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7EC3A-29B0-445D-B409-A7C6B56AC1A8}">
      <dsp:nvSpPr>
        <dsp:cNvPr id="0" name=""/>
        <dsp:cNvSpPr/>
      </dsp:nvSpPr>
      <dsp:spPr>
        <a:xfrm>
          <a:off x="0" y="230972"/>
          <a:ext cx="4608512" cy="7558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2"/>
              </a:solidFill>
              <a:latin typeface="Comic Sans MS" pitchFamily="66" charset="0"/>
            </a:rPr>
            <a:t>Acogió poetas que intentaron mantener los ideales formales de la poesía renacentista.</a:t>
          </a:r>
          <a:endParaRPr lang="es-ES" sz="17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0" y="230972"/>
        <a:ext cx="4608512" cy="755820"/>
      </dsp:txXfrm>
    </dsp:sp>
    <dsp:sp modelId="{75F2B9DD-253C-4897-BA96-15849E85A5B0}">
      <dsp:nvSpPr>
        <dsp:cNvPr id="0" name=""/>
        <dsp:cNvSpPr/>
      </dsp:nvSpPr>
      <dsp:spPr>
        <a:xfrm>
          <a:off x="0" y="1035752"/>
          <a:ext cx="4608512" cy="7558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2"/>
              </a:solidFill>
              <a:latin typeface="Comic Sans MS" pitchFamily="66" charset="0"/>
            </a:rPr>
            <a:t>Sirvieron de marco para los temas del Barroco.</a:t>
          </a:r>
          <a:endParaRPr lang="es-ES" sz="17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0" y="1035752"/>
        <a:ext cx="4608512" cy="755820"/>
      </dsp:txXfrm>
    </dsp:sp>
    <dsp:sp modelId="{D1498D2A-D9DC-4557-896C-46B552A742F3}">
      <dsp:nvSpPr>
        <dsp:cNvPr id="0" name=""/>
        <dsp:cNvSpPr/>
      </dsp:nvSpPr>
      <dsp:spPr>
        <a:xfrm>
          <a:off x="0" y="1791572"/>
          <a:ext cx="4608512" cy="369495"/>
        </a:xfrm>
        <a:prstGeom prst="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2"/>
              </a:solidFill>
              <a:latin typeface="Comic Sans MS" pitchFamily="66" charset="0"/>
            </a:rPr>
            <a:t>Brevedad de la vida, desengaño..</a:t>
          </a:r>
          <a:endParaRPr lang="es-ES" sz="20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0" y="1791572"/>
        <a:ext cx="4608512" cy="369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7406640" cy="1472184"/>
          </a:xfrm>
        </p:spPr>
        <p:txBody>
          <a:bodyPr>
            <a:noAutofit/>
          </a:bodyPr>
          <a:lstStyle/>
          <a:p>
            <a:r>
              <a:rPr lang="es-ES" sz="7200" dirty="0" smtClean="0">
                <a:latin typeface="Comic Sans MS" pitchFamily="66" charset="0"/>
              </a:rPr>
              <a:t>LA POESÍA DEL BARROCO.</a:t>
            </a:r>
            <a:endParaRPr lang="es-ES" sz="7200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00760" y="6105532"/>
            <a:ext cx="4000528" cy="752468"/>
          </a:xfrm>
        </p:spPr>
        <p:txBody>
          <a:bodyPr/>
          <a:lstStyle/>
          <a:p>
            <a:r>
              <a:rPr lang="es-ES" dirty="0" err="1" smtClean="0"/>
              <a:t>Iria</a:t>
            </a:r>
            <a:r>
              <a:rPr lang="es-ES" dirty="0" smtClean="0"/>
              <a:t> Castro </a:t>
            </a:r>
            <a:r>
              <a:rPr lang="es-ES" dirty="0" err="1" smtClean="0"/>
              <a:t>Castro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 spd="slow" advTm="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de flecha hacia abajo"/>
          <p:cNvSpPr/>
          <p:nvPr/>
        </p:nvSpPr>
        <p:spPr>
          <a:xfrm>
            <a:off x="2571736" y="285728"/>
            <a:ext cx="4357718" cy="1000132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SONETO DE QUEVEDO:</a:t>
            </a:r>
            <a:endParaRPr lang="es-E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85852" y="1643050"/>
            <a:ext cx="3786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¡Fue sueño ayer; mañana será tierra!</a:t>
            </a:r>
          </a:p>
          <a:p>
            <a:r>
              <a:rPr lang="es-ES" dirty="0" smtClean="0"/>
              <a:t>¡Poco antes, nada; poco después, humo!</a:t>
            </a:r>
          </a:p>
          <a:p>
            <a:r>
              <a:rPr lang="es-ES" dirty="0" smtClean="0"/>
              <a:t>¡Y destino ambiciones, y presumo</a:t>
            </a:r>
          </a:p>
          <a:p>
            <a:r>
              <a:rPr lang="es-ES" dirty="0" smtClean="0"/>
              <a:t>apenas punto al cerco que me cierra!</a:t>
            </a:r>
          </a:p>
          <a:p>
            <a:r>
              <a:rPr lang="es-ES" dirty="0" smtClean="0"/>
              <a:t>Breve combate de importuna guerra ,</a:t>
            </a:r>
          </a:p>
          <a:p>
            <a:r>
              <a:rPr lang="es-ES" dirty="0" smtClean="0"/>
              <a:t>en mi defensa, soy peligro sumo;</a:t>
            </a:r>
          </a:p>
          <a:p>
            <a:r>
              <a:rPr lang="es-ES" dirty="0" smtClean="0"/>
              <a:t>y mientras con mis armas me consumo,</a:t>
            </a:r>
          </a:p>
          <a:p>
            <a:r>
              <a:rPr lang="es-ES" dirty="0" smtClean="0"/>
              <a:t>menos me hospeda el cuerpo, que me entierra.</a:t>
            </a:r>
          </a:p>
          <a:p>
            <a:r>
              <a:rPr lang="es-ES" dirty="0" smtClean="0"/>
              <a:t>Ya no es ayer; mañana no ha llegado;</a:t>
            </a:r>
          </a:p>
          <a:p>
            <a:r>
              <a:rPr lang="es-ES" dirty="0" smtClean="0"/>
              <a:t>hoy pasa, y es, y fue, con movimiento</a:t>
            </a:r>
          </a:p>
          <a:p>
            <a:r>
              <a:rPr lang="es-ES" dirty="0" smtClean="0"/>
              <a:t>que a la muerte me lleva despeñado.</a:t>
            </a:r>
          </a:p>
          <a:p>
            <a:r>
              <a:rPr lang="es-ES" dirty="0" smtClean="0"/>
              <a:t>Azadas son la hora y el momento</a:t>
            </a:r>
          </a:p>
          <a:p>
            <a:r>
              <a:rPr lang="es-ES" dirty="0" smtClean="0"/>
              <a:t>que, a jornal de mi pena y mi cuidado,</a:t>
            </a:r>
          </a:p>
          <a:p>
            <a:r>
              <a:rPr lang="es-ES" dirty="0" smtClean="0"/>
              <a:t>cavan en mi vivir mi monumento.</a:t>
            </a:r>
            <a:endParaRPr lang="es-ES" dirty="0"/>
          </a:p>
        </p:txBody>
      </p:sp>
      <p:sp>
        <p:nvSpPr>
          <p:cNvPr id="4" name="3 Abrir llave"/>
          <p:cNvSpPr/>
          <p:nvPr/>
        </p:nvSpPr>
        <p:spPr>
          <a:xfrm>
            <a:off x="5143504" y="1428736"/>
            <a:ext cx="571504" cy="521497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500694" y="1571612"/>
            <a:ext cx="3071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• Pertenece a la poesía moral.</a:t>
            </a:r>
          </a:p>
          <a:p>
            <a:endParaRPr lang="es-ES" b="1" dirty="0" smtClean="0">
              <a:solidFill>
                <a:schemeClr val="tx2"/>
              </a:solidFill>
            </a:endParaRPr>
          </a:p>
          <a:p>
            <a:endParaRPr lang="es-ES" b="1" dirty="0" smtClean="0">
              <a:solidFill>
                <a:schemeClr val="tx2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• Dentro de los poemas metafísicos.</a:t>
            </a:r>
          </a:p>
          <a:p>
            <a:endParaRPr lang="es-ES" b="1" dirty="0" smtClean="0">
              <a:solidFill>
                <a:schemeClr val="tx2"/>
              </a:solidFill>
            </a:endParaRPr>
          </a:p>
          <a:p>
            <a:endParaRPr lang="es-ES" b="1" dirty="0" smtClean="0">
              <a:solidFill>
                <a:schemeClr val="tx2"/>
              </a:solidFill>
            </a:endParaRPr>
          </a:p>
          <a:p>
            <a:endParaRPr lang="es-ES" b="1" dirty="0" smtClean="0">
              <a:solidFill>
                <a:schemeClr val="tx2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• Reflexión sobre el paso del tiempo.</a:t>
            </a:r>
          </a:p>
          <a:p>
            <a:endParaRPr lang="es-ES" b="1" dirty="0" smtClean="0">
              <a:solidFill>
                <a:schemeClr val="tx2"/>
              </a:solidFill>
            </a:endParaRPr>
          </a:p>
          <a:p>
            <a:endParaRPr lang="es-ES" b="1" dirty="0" smtClean="0">
              <a:solidFill>
                <a:schemeClr val="tx2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• El tópico </a:t>
            </a:r>
            <a:r>
              <a:rPr lang="es-ES" b="1" dirty="0" err="1" smtClean="0">
                <a:solidFill>
                  <a:schemeClr val="tx2"/>
                </a:solidFill>
              </a:rPr>
              <a:t>tempus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fugit</a:t>
            </a:r>
            <a:r>
              <a:rPr lang="es-ES" b="1" dirty="0" smtClean="0">
                <a:solidFill>
                  <a:schemeClr val="tx2"/>
                </a:solidFill>
              </a:rPr>
              <a:t>.</a:t>
            </a:r>
          </a:p>
          <a:p>
            <a:endParaRPr lang="es-ES" b="1" dirty="0" smtClean="0">
              <a:solidFill>
                <a:schemeClr val="tx2"/>
              </a:solidFill>
            </a:endParaRPr>
          </a:p>
          <a:p>
            <a:endParaRPr lang="es-ES" b="1" dirty="0" smtClean="0">
              <a:solidFill>
                <a:schemeClr val="tx2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• Amenaza de la muerte, presente.</a:t>
            </a:r>
            <a:endParaRPr lang="es-E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691680" y="548680"/>
          <a:ext cx="56166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4355976" y="1628800"/>
            <a:ext cx="144016" cy="144016"/>
          </a:xfrm>
          <a:prstGeom prst="rightArrow">
            <a:avLst/>
          </a:prstGeom>
          <a:solidFill>
            <a:srgbClr val="99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43608" y="4941168"/>
            <a:ext cx="20162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POESÍA POLÍTICA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419872" y="4365104"/>
            <a:ext cx="864096" cy="72008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4427984" y="3429000"/>
            <a:ext cx="2088232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Agresividad virulenta de Quevedo.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419872" y="5085184"/>
            <a:ext cx="936104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572000" y="551723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Censuró la corrupción en España.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3" name="12 Imagen" descr="cupidoypsique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7380312" y="3861048"/>
            <a:ext cx="137670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anejo22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 rot="20476059">
            <a:off x="532089" y="787662"/>
            <a:ext cx="1365200" cy="1972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9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POESÍA SATÍRICA Y BURLESCA.</a:t>
            </a:r>
            <a:endParaRPr lang="es-ES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115616" y="1124744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ortar y redondear rectángulo de esquina sencilla"/>
          <p:cNvSpPr/>
          <p:nvPr/>
        </p:nvSpPr>
        <p:spPr>
          <a:xfrm>
            <a:off x="1547664" y="548680"/>
            <a:ext cx="5328592" cy="1512168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tx2"/>
                </a:solidFill>
                <a:latin typeface="Comic Sans MS" pitchFamily="66" charset="0"/>
              </a:rPr>
              <a:t>Lope de Vega.</a:t>
            </a:r>
            <a:endParaRPr lang="es-ES" sz="5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3 Imagen" descr="lope_de_veg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1720" y="2924944"/>
            <a:ext cx="4375046" cy="321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pe_poesia_vi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948264" y="1844824"/>
            <a:ext cx="1997968" cy="299695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quina doblada"/>
          <p:cNvSpPr/>
          <p:nvPr/>
        </p:nvSpPr>
        <p:spPr>
          <a:xfrm>
            <a:off x="1115616" y="620688"/>
            <a:ext cx="3744416" cy="5760640"/>
          </a:xfrm>
          <a:prstGeom prst="foldedCorner">
            <a:avLst/>
          </a:prstGeom>
          <a:solidFill>
            <a:srgbClr val="E8CD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Nació en Madrid el 25 de Noviembre de 1562.</a:t>
            </a: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Murió el 27 de Agosto de 1635.</a:t>
            </a: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•Brillantez culterana.</a:t>
            </a: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Grandeza barroca.</a:t>
            </a: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Fundió en una realidad la vida y  la poesía.</a:t>
            </a: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Importante poeta del Siglo de Oro.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2 Imagen" descr="450px-Casa-Museo_de_Lope_de_Vega_(Madrid)_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508104" y="1340768"/>
            <a:ext cx="3291830" cy="438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2907196" y="2907196"/>
            <a:ext cx="6858000" cy="1043608"/>
          </a:xfrm>
          <a:prstGeom prst="rect">
            <a:avLst/>
          </a:prstGeom>
          <a:solidFill>
            <a:srgbClr val="E8CD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2"/>
                </a:solidFill>
                <a:latin typeface="Comic Sans MS" pitchFamily="66" charset="0"/>
              </a:rPr>
              <a:t>TIPOS DE POESÍA.</a:t>
            </a:r>
            <a:endParaRPr lang="es-ES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1043608" y="980728"/>
            <a:ext cx="1296144" cy="1800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2483768" y="764704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LÍRICA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3851920" y="0"/>
            <a:ext cx="144016" cy="2088232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995936" y="18864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Soliloquios</a:t>
            </a: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Rimas sacras</a:t>
            </a: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Triunfos divinos</a:t>
            </a:r>
          </a:p>
          <a:p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Rimas humanas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5940152" y="260648"/>
            <a:ext cx="432048" cy="1152128"/>
          </a:xfrm>
          <a:prstGeom prst="chevron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44208" y="54868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2"/>
                </a:solidFill>
                <a:latin typeface="Comic Sans MS" pitchFamily="66" charset="0"/>
              </a:rPr>
              <a:t>TIPO RELIGIOSO</a:t>
            </a:r>
            <a:endParaRPr lang="es-ES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6012160" y="1628800"/>
            <a:ext cx="360040" cy="144016"/>
          </a:xfrm>
          <a:prstGeom prst="right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6372200" y="14847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TIPO AMOROSO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1043608" y="2780928"/>
            <a:ext cx="1287760" cy="83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11760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ÉPICA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3419872" y="2276872"/>
            <a:ext cx="288032" cy="1152128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3779912" y="249289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La Dragoneta</a:t>
            </a: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La hermosura de Angélica</a:t>
            </a: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•La Jerusalén conquistada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1043608" y="2780928"/>
            <a:ext cx="1368152" cy="11521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555776" y="3789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SATÍRICA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" name="28 Abrir corchete"/>
          <p:cNvSpPr/>
          <p:nvPr/>
        </p:nvSpPr>
        <p:spPr>
          <a:xfrm>
            <a:off x="4067944" y="3573016"/>
            <a:ext cx="144016" cy="1008112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4067944" y="350100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Rimas humanas y divinas del licenciado Tomé de Burguillos</a:t>
            </a: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La </a:t>
            </a:r>
            <a:r>
              <a:rPr lang="es-ES" dirty="0" err="1" smtClean="0">
                <a:solidFill>
                  <a:schemeClr val="tx2"/>
                </a:solidFill>
                <a:latin typeface="Comic Sans MS" pitchFamily="66" charset="0"/>
              </a:rPr>
              <a:t>Gatomaquia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1043608" y="2780928"/>
            <a:ext cx="1152128" cy="30243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411760" y="558924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LÍRICA TIPO POPULAR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" name="34 Abrir llave"/>
          <p:cNvSpPr/>
          <p:nvPr/>
        </p:nvSpPr>
        <p:spPr>
          <a:xfrm>
            <a:off x="3995936" y="5085184"/>
            <a:ext cx="288032" cy="1512168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4211960" y="53012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Riqueza rítmica</a:t>
            </a:r>
          </a:p>
          <a:p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s-E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• Perfección en la sencillez</a:t>
            </a:r>
            <a:endParaRPr lang="es-E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9" grpId="0"/>
      <p:bldP spid="20" grpId="0" animBg="1"/>
      <p:bldP spid="21" grpId="0"/>
      <p:bldP spid="25" grpId="0"/>
      <p:bldP spid="29" grpId="0" animBg="1"/>
      <p:bldP spid="30" grpId="0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"/>
          <p:cNvSpPr/>
          <p:nvPr/>
        </p:nvSpPr>
        <p:spPr>
          <a:xfrm rot="19845923">
            <a:off x="367009" y="625394"/>
            <a:ext cx="2880320" cy="122413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Comic Sans MS" pitchFamily="66" charset="0"/>
              </a:rPr>
              <a:t>Otros tipos de poesía.</a:t>
            </a:r>
            <a:endParaRPr lang="es-ES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995936" y="692696"/>
          <a:ext cx="4608512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Arco de bloque"/>
          <p:cNvSpPr/>
          <p:nvPr/>
        </p:nvSpPr>
        <p:spPr>
          <a:xfrm>
            <a:off x="4644008" y="0"/>
            <a:ext cx="3312368" cy="1412776"/>
          </a:xfrm>
          <a:prstGeom prst="blockArc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Poesía clasicista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 rot="18766508">
            <a:off x="623162" y="3411996"/>
            <a:ext cx="3528392" cy="3240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POESÍA TRADICIONAL Y POPULAR</a:t>
            </a:r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s-ES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5 Imagen" descr="poesia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 rot="19896376">
            <a:off x="1989812" y="1401716"/>
            <a:ext cx="1825163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Flecha abajo"/>
          <p:cNvSpPr/>
          <p:nvPr/>
        </p:nvSpPr>
        <p:spPr>
          <a:xfrm>
            <a:off x="6012160" y="3068960"/>
            <a:ext cx="720080" cy="792088"/>
          </a:xfrm>
          <a:prstGeom prst="down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283968" y="4077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 smtClean="0">
                <a:latin typeface="Blackadder ITC" pitchFamily="82" charset="0"/>
              </a:rPr>
              <a:t>La niña entre alabanzas amanece:</a:t>
            </a:r>
            <a:br>
              <a:rPr lang="es-ES" sz="3200" dirty="0" smtClean="0">
                <a:latin typeface="Blackadder ITC" pitchFamily="82" charset="0"/>
              </a:rPr>
            </a:br>
            <a:r>
              <a:rPr lang="es-ES" sz="3200" dirty="0" smtClean="0">
                <a:latin typeface="Blackadder ITC" pitchFamily="82" charset="0"/>
              </a:rPr>
              <a:t>cantado es su verdor,</a:t>
            </a:r>
            <a:br>
              <a:rPr lang="es-ES" sz="3200" dirty="0" smtClean="0">
                <a:latin typeface="Blackadder ITC" pitchFamily="82" charset="0"/>
              </a:rPr>
            </a:br>
            <a:r>
              <a:rPr lang="es-ES" sz="3200" dirty="0" smtClean="0">
                <a:latin typeface="Blackadder ITC" pitchFamily="82" charset="0"/>
              </a:rPr>
              <a:t>increíble su muerte.</a:t>
            </a:r>
            <a:endParaRPr lang="es-ES" sz="3200" dirty="0">
              <a:latin typeface="Blackadder ITC" pitchFamily="82" charset="0"/>
            </a:endParaRPr>
          </a:p>
        </p:txBody>
      </p:sp>
      <p:pic>
        <p:nvPicPr>
          <p:cNvPr id="9" name="8 Imagen" descr="lapiz.gif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 rot="2937488">
            <a:off x="7092280" y="4581128"/>
            <a:ext cx="797074" cy="114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  <p:bldP spid="5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39752" y="0"/>
            <a:ext cx="525658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POESÍA CLASICISTA.</a:t>
            </a:r>
            <a:endParaRPr lang="es-ES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95936" y="1196752"/>
            <a:ext cx="45365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(1583-1659) Conocido por sus </a:t>
            </a:r>
            <a:r>
              <a:rPr lang="es-ES" b="1" dirty="0" err="1" smtClean="0">
                <a:solidFill>
                  <a:schemeClr val="tx2"/>
                </a:solidFill>
                <a:latin typeface="Comic Sans MS" pitchFamily="66" charset="0"/>
              </a:rPr>
              <a:t>silvas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" name="9 Imagen" descr="150px-Francisco_de_Rioj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3648" y="908720"/>
            <a:ext cx="893419" cy="1268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2627784" y="1556792"/>
            <a:ext cx="129614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411760" y="119675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Francisco de Rioja.</a:t>
            </a:r>
            <a:endParaRPr lang="es-ES" sz="1400" dirty="0">
              <a:solidFill>
                <a:schemeClr val="tx2"/>
              </a:solidFill>
            </a:endParaRPr>
          </a:p>
        </p:txBody>
      </p:sp>
      <p:pic>
        <p:nvPicPr>
          <p:cNvPr id="14" name="13 Imagen" descr="220px-Rodrigocar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475656" y="2492896"/>
            <a:ext cx="804173" cy="1052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16 Conector recto de flecha"/>
          <p:cNvCxnSpPr/>
          <p:nvPr/>
        </p:nvCxnSpPr>
        <p:spPr>
          <a:xfrm>
            <a:off x="2555776" y="2996952"/>
            <a:ext cx="129614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555776" y="263691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Rodrigo Caro.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67944" y="26369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(1573-1647) </a:t>
            </a:r>
            <a:r>
              <a:rPr lang="es-ES" b="1" i="1" dirty="0" smtClean="0">
                <a:solidFill>
                  <a:schemeClr val="tx2"/>
                </a:solidFill>
                <a:latin typeface="Comic Sans MS" pitchFamily="66" charset="0"/>
              </a:rPr>
              <a:t>Canción a las ruinas de Itálica.</a:t>
            </a:r>
            <a:endParaRPr lang="es-ES" b="1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0" name="19 Imagen" descr="marco-aurelio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475656" y="3933056"/>
            <a:ext cx="880666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20 CuadroTexto"/>
          <p:cNvSpPr txBox="1"/>
          <p:nvPr/>
        </p:nvSpPr>
        <p:spPr>
          <a:xfrm>
            <a:off x="2699792" y="40770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Ángel Fernández</a:t>
            </a:r>
          </a:p>
          <a:p>
            <a:r>
              <a:rPr lang="es-ES" sz="1400" dirty="0" smtClean="0">
                <a:solidFill>
                  <a:schemeClr val="tx2"/>
                </a:solidFill>
              </a:rPr>
              <a:t>De Andrade.</a:t>
            </a:r>
            <a:endParaRPr lang="es-ES" sz="1400" dirty="0">
              <a:solidFill>
                <a:schemeClr val="tx2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699792" y="4581128"/>
            <a:ext cx="129614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355976" y="40770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(1575?-1648?) </a:t>
            </a:r>
            <a:r>
              <a:rPr lang="es-ES" b="1" i="1" dirty="0" smtClean="0">
                <a:solidFill>
                  <a:schemeClr val="tx2"/>
                </a:solidFill>
                <a:latin typeface="Comic Sans MS" pitchFamily="66" charset="0"/>
              </a:rPr>
              <a:t>Epístola moral a Fabio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, unificó el clasicismo.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illega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9672" y="764704"/>
            <a:ext cx="1344513" cy="1372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 de flecha"/>
          <p:cNvCxnSpPr/>
          <p:nvPr/>
        </p:nvCxnSpPr>
        <p:spPr>
          <a:xfrm>
            <a:off x="3203848" y="1484784"/>
            <a:ext cx="100811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131840" y="90872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Esteban Manuel de Villegas.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90872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(1585-1669) </a:t>
            </a:r>
            <a:r>
              <a:rPr lang="es-ES" b="1" i="1" dirty="0" smtClean="0">
                <a:solidFill>
                  <a:schemeClr val="tx2"/>
                </a:solidFill>
                <a:latin typeface="Comic Sans MS" pitchFamily="66" charset="0"/>
              </a:rPr>
              <a:t>Las Latinas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, adaptó al castellano los metros clásicos.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6 Imagen" descr="185px-Retrato_de_Lupercio_Leonardo_de_Argensola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619672" y="2780928"/>
            <a:ext cx="1345332" cy="1614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3131840" y="3501008"/>
            <a:ext cx="136815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131840" y="2708920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Lupercio Leonardo de Argensola.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32040" y="28529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(1559-1613) Defensor de los valores clásicos y morales.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4" name="13 Imagen" descr="Bartolomé_Leonardo_de_Argensola_(detalle_grabado_1770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691680" y="4869160"/>
            <a:ext cx="1231511" cy="1700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CuadroTexto"/>
          <p:cNvSpPr txBox="1"/>
          <p:nvPr/>
        </p:nvSpPr>
        <p:spPr>
          <a:xfrm>
            <a:off x="3203848" y="530120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Bartolomé Leonardo de Argensola.</a:t>
            </a:r>
            <a:endParaRPr lang="es-ES" sz="1400" dirty="0">
              <a:solidFill>
                <a:schemeClr val="tx2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275856" y="6021288"/>
            <a:ext cx="144016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932040" y="5445224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(1592-1631) Cultivador de una poesía sobria,  con huella de los poetas latinos</a:t>
            </a:r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  <a:r>
              <a:rPr lang="es-ES" b="1" i="1" dirty="0" smtClean="0">
                <a:solidFill>
                  <a:schemeClr val="tx2"/>
                </a:solidFill>
                <a:latin typeface="Comic Sans MS" pitchFamily="66" charset="0"/>
              </a:rPr>
              <a:t> Rimas.</a:t>
            </a:r>
            <a:endParaRPr lang="es-ES" b="1" i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628800"/>
            <a:ext cx="237626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Lírica tradicional.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03648" y="4509120"/>
            <a:ext cx="237626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Romancero nuevo.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3779912" y="620688"/>
            <a:ext cx="576064" cy="266429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211960" y="980728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Metros cortos de los villancicos</a:t>
            </a: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Seguidillas</a:t>
            </a: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Canciones de tema    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6732240" y="2276872"/>
            <a:ext cx="504056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452320" y="2204864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Religioso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Moral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Amoroso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Burlesco</a:t>
            </a:r>
            <a:endParaRPr lang="es-ES" dirty="0" smtClean="0">
              <a:solidFill>
                <a:schemeClr val="tx2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6732240" y="2636912"/>
            <a:ext cx="576064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732240" y="2780928"/>
            <a:ext cx="576064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732240" y="2780928"/>
            <a:ext cx="648072" cy="36004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brir llave"/>
          <p:cNvSpPr/>
          <p:nvPr/>
        </p:nvSpPr>
        <p:spPr>
          <a:xfrm>
            <a:off x="3851920" y="3429000"/>
            <a:ext cx="360040" cy="302433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211960" y="378904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Escrito por poetas Barrocos cultos.</a:t>
            </a: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Temas 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5364088" y="4725144"/>
            <a:ext cx="576064" cy="36004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364088" y="5085184"/>
            <a:ext cx="648072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364088" y="5085184"/>
            <a:ext cx="57606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940152" y="458112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Históricos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Moriscos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Pastoriles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9" name="28 Abrir llave"/>
          <p:cNvSpPr/>
          <p:nvPr/>
        </p:nvSpPr>
        <p:spPr>
          <a:xfrm>
            <a:off x="7164288" y="4293096"/>
            <a:ext cx="360040" cy="129614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7452320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Romancero viejo.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355976" y="6021288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Temas 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32" name="31 Conector recto de flecha"/>
          <p:cNvCxnSpPr>
            <a:stCxn id="31" idx="3"/>
          </p:cNvCxnSpPr>
          <p:nvPr/>
        </p:nvCxnSpPr>
        <p:spPr>
          <a:xfrm>
            <a:off x="5590609" y="6205954"/>
            <a:ext cx="565567" cy="3193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31" idx="3"/>
          </p:cNvCxnSpPr>
          <p:nvPr/>
        </p:nvCxnSpPr>
        <p:spPr>
          <a:xfrm>
            <a:off x="5590609" y="6205954"/>
            <a:ext cx="565567" cy="3135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5652120" y="5877272"/>
            <a:ext cx="432048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6156176" y="580526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Morales 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Filosóficos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Satíricos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1" name="40 Abrir llave"/>
          <p:cNvSpPr/>
          <p:nvPr/>
        </p:nvSpPr>
        <p:spPr>
          <a:xfrm>
            <a:off x="7308304" y="5750496"/>
            <a:ext cx="144016" cy="110750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CuadroTexto"/>
          <p:cNvSpPr txBox="1"/>
          <p:nvPr/>
        </p:nvSpPr>
        <p:spPr>
          <a:xfrm>
            <a:off x="7596336" y="5949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Barrocos.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8" grpId="0"/>
      <p:bldP spid="16" grpId="0" animBg="1"/>
      <p:bldP spid="17" grpId="0"/>
      <p:bldP spid="26" grpId="0"/>
      <p:bldP spid="29" grpId="0" animBg="1"/>
      <p:bldP spid="30" grpId="0"/>
      <p:bldP spid="31" grpId="0"/>
      <p:bldP spid="39" grpId="0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0"/>
            <a:ext cx="604867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2"/>
                </a:solidFill>
                <a:latin typeface="Comic Sans MS" pitchFamily="66" charset="0"/>
              </a:rPr>
              <a:t>TIPOS DE POESÍA.</a:t>
            </a:r>
            <a:endParaRPr lang="es-ES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1331640" y="1772816"/>
            <a:ext cx="648072" cy="360040"/>
          </a:xfrm>
          <a:prstGeom prst="right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95736" y="1700808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Comic Sans MS" pitchFamily="66" charset="0"/>
              </a:rPr>
              <a:t>CULTERANA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403648" y="3645024"/>
            <a:ext cx="648072" cy="360040"/>
          </a:xfrm>
          <a:prstGeom prst="right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1331640" y="5373216"/>
            <a:ext cx="648072" cy="360040"/>
          </a:xfrm>
          <a:prstGeom prst="right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483768" y="5157192"/>
            <a:ext cx="30243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ARMONIZADORA.</a:t>
            </a:r>
            <a:endParaRPr lang="es-E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11760" y="3356992"/>
            <a:ext cx="28083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Comic Sans MS" pitchFamily="66" charset="0"/>
              </a:rPr>
              <a:t>CONCEPTISTA.</a:t>
            </a:r>
            <a:endParaRPr lang="es-E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5580112" y="5445224"/>
            <a:ext cx="648072" cy="360040"/>
          </a:xfrm>
          <a:prstGeom prst="right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5436096" y="3645024"/>
            <a:ext cx="648072" cy="360040"/>
          </a:xfrm>
          <a:prstGeom prst="right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5292080" y="1772816"/>
            <a:ext cx="648072" cy="360040"/>
          </a:xfrm>
          <a:prstGeom prst="rightArrow">
            <a:avLst/>
          </a:prstGeom>
          <a:solidFill>
            <a:srgbClr val="99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gongor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44208" y="1268760"/>
            <a:ext cx="1176331" cy="147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queved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444208" y="2852936"/>
            <a:ext cx="1779238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lope_de_vega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444208" y="5085184"/>
            <a:ext cx="1691680" cy="124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poesía conceptista: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47664" y="126876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• Lo </a:t>
            </a:r>
            <a:r>
              <a:rPr lang="es-ES" b="1" dirty="0" smtClean="0">
                <a:solidFill>
                  <a:schemeClr val="tx2"/>
                </a:solidFill>
              </a:rPr>
              <a:t>que hizo peculiar al conceptismo del siglo XVII fue la intensa acumulación en los poemas de juegos semánticos y elipsis. Los poetas utilizaron recursos lingüísticos concretos: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47664" y="24208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• Figuras </a:t>
            </a:r>
            <a:r>
              <a:rPr lang="es-ES" b="1" dirty="0" smtClean="0">
                <a:solidFill>
                  <a:schemeClr val="tx2"/>
                </a:solidFill>
              </a:rPr>
              <a:t>retóricas de pensamiento: antítesis, paradoja, metáfora..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321297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• Juegos </a:t>
            </a:r>
            <a:r>
              <a:rPr lang="es-ES" b="1" dirty="0" smtClean="0">
                <a:solidFill>
                  <a:schemeClr val="tx2"/>
                </a:solidFill>
              </a:rPr>
              <a:t>de palabras, polisemias, ambigüedades..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47664" y="378904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• Juegos </a:t>
            </a:r>
            <a:r>
              <a:rPr lang="es-ES" b="1" dirty="0" smtClean="0">
                <a:solidFill>
                  <a:schemeClr val="tx2"/>
                </a:solidFill>
              </a:rPr>
              <a:t>fonéticos: onomatopeya, paranomasia, aliteración..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46531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• </a:t>
            </a:r>
            <a:r>
              <a:rPr lang="es-ES" b="1" dirty="0" smtClean="0">
                <a:solidFill>
                  <a:schemeClr val="tx2"/>
                </a:solidFill>
              </a:rPr>
              <a:t>Hipérbaton.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547664" y="54452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•Renovadores </a:t>
            </a:r>
            <a:r>
              <a:rPr lang="es-ES" b="1" dirty="0" smtClean="0">
                <a:solidFill>
                  <a:schemeClr val="tx2"/>
                </a:solidFill>
              </a:rPr>
              <a:t>del léxico.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99992" y="4653136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Y mientras con mis armas me consumo</a:t>
            </a:r>
            <a:r>
              <a:rPr lang="es-ES" sz="3200" dirty="0" smtClean="0">
                <a:latin typeface="Bradley Hand ITC" pitchFamily="66" charset="0"/>
              </a:rPr>
              <a:t>.</a:t>
            </a:r>
            <a:endParaRPr lang="es-ES" sz="3200" dirty="0">
              <a:latin typeface="Bradley Hand ITC" pitchFamily="66" charset="0"/>
            </a:endParaRPr>
          </a:p>
        </p:txBody>
      </p:sp>
      <p:pic>
        <p:nvPicPr>
          <p:cNvPr id="12" name="11 Imagen" descr="Dibuj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549295">
            <a:off x="7131153" y="4823725"/>
            <a:ext cx="1837526" cy="123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AUTOR DESTACADO: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Francisco de Quevedo.</a:t>
            </a:r>
            <a:endParaRPr lang="es-E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4071966" cy="41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71604" y="571480"/>
            <a:ext cx="4857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Comic Sans MS" pitchFamily="66" charset="0"/>
              </a:rPr>
              <a:t>• Máxima figura del conceptismo.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omic Sans MS" pitchFamily="66" charset="0"/>
              </a:rPr>
              <a:t>• Nació en Madrid, el 14 de Septiembre de 1580.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omic Sans MS" pitchFamily="66" charset="0"/>
              </a:rPr>
              <a:t>• Muere en Villanueva de los infantes, el 8 de Septiembre de 1645.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omic Sans MS" pitchFamily="66" charset="0"/>
              </a:rPr>
              <a:t>• Fue uno de los escritores del siglo de oro.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omic Sans MS" pitchFamily="66" charset="0"/>
              </a:rPr>
              <a:t>• Destaca en la literatura española.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omic Sans MS" pitchFamily="66" charset="0"/>
              </a:rPr>
              <a:t>• Conocido por su obra poética.</a:t>
            </a:r>
          </a:p>
          <a:p>
            <a:r>
              <a:rPr lang="es-ES" sz="2400" dirty="0" smtClean="0">
                <a:solidFill>
                  <a:schemeClr val="tx2"/>
                </a:solidFill>
                <a:latin typeface="Comic Sans MS" pitchFamily="66" charset="0"/>
              </a:rPr>
              <a:t>• Obras dramáticas.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286512" y="42860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4 Imagen" descr="captura-de-pantalla-2010-09-19-a-las-1213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362264" y="500042"/>
            <a:ext cx="256745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Sans_Cabot_Lutero_Infierno_de_Queved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929322" y="3643314"/>
            <a:ext cx="1030286" cy="28403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Diagrama"/>
          <p:cNvGraphicFramePr/>
          <p:nvPr/>
        </p:nvGraphicFramePr>
        <p:xfrm>
          <a:off x="7143768" y="4500570"/>
          <a:ext cx="2000232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Rectángulo"/>
          <p:cNvSpPr/>
          <p:nvPr/>
        </p:nvSpPr>
        <p:spPr>
          <a:xfrm>
            <a:off x="6429388" y="2357430"/>
            <a:ext cx="235745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Villanueva de los Infantes.</a:t>
            </a:r>
            <a:endParaRPr lang="es-E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142976" y="357166"/>
          <a:ext cx="757242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786578" y="3571876"/>
            <a:ext cx="1928826" cy="2722740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Flecha derecha"/>
          <p:cNvSpPr/>
          <p:nvPr/>
        </p:nvSpPr>
        <p:spPr>
          <a:xfrm rot="19354112">
            <a:off x="6422353" y="2294715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2692592">
            <a:off x="6622682" y="2353338"/>
            <a:ext cx="278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Lucida Calligraphy" pitchFamily="66" charset="0"/>
                <a:cs typeface="Latha" pitchFamily="2"/>
              </a:rPr>
              <a:t>PETRARQUISMO.</a:t>
            </a:r>
            <a:endParaRPr lang="es-ES" sz="2000" b="1" dirty="0">
              <a:latin typeface="Lucida Calligraphy" pitchFamily="66" charset="0"/>
              <a:cs typeface="Latha" pitchFamily="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2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-2928950" y="2928950"/>
            <a:ext cx="6858000" cy="1000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2"/>
                </a:solidFill>
                <a:latin typeface="Comic Sans MS" pitchFamily="66" charset="0"/>
              </a:rPr>
              <a:t>POESÍA MORAL.</a:t>
            </a:r>
            <a:endParaRPr lang="es-ES" sz="4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1035819" y="1035827"/>
            <a:ext cx="185738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786050" y="57148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Acoge aquellos poemas que presentan un carácter reflexivo.</a:t>
            </a:r>
            <a:endParaRPr lang="es-E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214414" y="271462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857488" y="2500306"/>
            <a:ext cx="6286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2"/>
                </a:solidFill>
                <a:latin typeface="Comic Sans MS" pitchFamily="66" charset="0"/>
              </a:rPr>
              <a:t>La clave de este conjunto poético hay que buscarla en el pesimismo del poeta, marcada por el        DESENGAÑO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15" name="14 Flecha derecha"/>
          <p:cNvSpPr/>
          <p:nvPr/>
        </p:nvSpPr>
        <p:spPr>
          <a:xfrm>
            <a:off x="6572264" y="2786058"/>
            <a:ext cx="571504" cy="214314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16200000" flipH="1">
            <a:off x="1000100" y="2928934"/>
            <a:ext cx="171451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714612" y="4214818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Tema esencial         </a:t>
            </a:r>
          </a:p>
          <a:p>
            <a:endParaRPr lang="es-ES" dirty="0"/>
          </a:p>
        </p:txBody>
      </p:sp>
      <p:sp>
        <p:nvSpPr>
          <p:cNvPr id="20" name="19 Abrir llave"/>
          <p:cNvSpPr/>
          <p:nvPr/>
        </p:nvSpPr>
        <p:spPr>
          <a:xfrm>
            <a:off x="4429124" y="3357562"/>
            <a:ext cx="214314" cy="2214578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643438" y="357187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Paso del tiempo</a:t>
            </a: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Brevedad de la vida</a:t>
            </a: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s-E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omic Sans MS" pitchFamily="66" charset="0"/>
              </a:rPr>
              <a:t>• Amenaza de la muerte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24" name="23 Llamada de flecha a la izquierda"/>
          <p:cNvSpPr/>
          <p:nvPr/>
        </p:nvSpPr>
        <p:spPr>
          <a:xfrm>
            <a:off x="7929586" y="3214686"/>
            <a:ext cx="785818" cy="3286148"/>
          </a:xfrm>
          <a:prstGeom prst="leftArrowCallout">
            <a:avLst>
              <a:gd name="adj1" fmla="val 25000"/>
              <a:gd name="adj2" fmla="val 25000"/>
              <a:gd name="adj3" fmla="val 28694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dirty="0" smtClean="0"/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S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A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T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Í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R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A</a:t>
            </a:r>
          </a:p>
          <a:p>
            <a:pPr algn="ctr"/>
            <a:endParaRPr lang="es-ES" dirty="0"/>
          </a:p>
        </p:txBody>
      </p:sp>
      <p:pic>
        <p:nvPicPr>
          <p:cNvPr id="16" name="15 Imagen" descr="In_ictu_oculi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254556">
            <a:off x="7171304" y="406523"/>
            <a:ext cx="1502817" cy="152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20" grpId="0" animBg="1"/>
      <p:bldP spid="21" grpId="0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1266</TotalTime>
  <Words>846</Words>
  <Application>Microsoft Office PowerPoint</Application>
  <PresentationFormat>Presentación en pantalla (4:3)</PresentationFormat>
  <Paragraphs>187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  <vt:variant>
        <vt:lpstr>Presentaciones personalizadas</vt:lpstr>
      </vt:variant>
      <vt:variant>
        <vt:i4>1</vt:i4>
      </vt:variant>
    </vt:vector>
  </HeadingPairs>
  <TitlesOfParts>
    <vt:vector size="21" baseType="lpstr">
      <vt:lpstr>Solsticio</vt:lpstr>
      <vt:lpstr>LA POESÍA DEL BARROCO.</vt:lpstr>
      <vt:lpstr>Diapositiva 2</vt:lpstr>
      <vt:lpstr>Diapositiva 3</vt:lpstr>
      <vt:lpstr>AUTOR DESTACADO: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Presentación personalizada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POESÍA DEL BARROCO.</dc:title>
  <cp:lastModifiedBy>PC</cp:lastModifiedBy>
  <cp:revision>136</cp:revision>
  <dcterms:modified xsi:type="dcterms:W3CDTF">2012-04-30T10:04:08Z</dcterms:modified>
</cp:coreProperties>
</file>